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8"/>
  </p:notesMasterIdLst>
  <p:handoutMasterIdLst>
    <p:handoutMasterId r:id="rId29"/>
  </p:handoutMasterIdLst>
  <p:sldIdLst>
    <p:sldId id="257" r:id="rId5"/>
    <p:sldId id="268"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Lst>
  <p:sldSz cx="12188825" cy="6858000"/>
  <p:notesSz cx="6858000" cy="9144000"/>
  <p:defaultTextStyle>
    <a:defPPr rtl="0">
      <a:defRPr lang="it-it"/>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404"/>
    <a:srgbClr val="5F6F0F"/>
    <a:srgbClr val="718412"/>
    <a:srgbClr val="65741A"/>
    <a:srgbClr val="70811D"/>
    <a:srgbClr val="7B8D1F"/>
    <a:srgbClr val="839721"/>
    <a:srgbClr val="95AB25"/>
    <a:srgbClr val="BC5500"/>
    <a:srgbClr val="C45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76" autoAdjust="0"/>
    <p:restoredTop sz="96469" autoAdjust="0"/>
  </p:normalViewPr>
  <p:slideViewPr>
    <p:cSldViewPr>
      <p:cViewPr varScale="1">
        <p:scale>
          <a:sx n="115" d="100"/>
          <a:sy n="115" d="100"/>
        </p:scale>
        <p:origin x="858" y="108"/>
      </p:cViewPr>
      <p:guideLst>
        <p:guide orient="horz" pos="2160"/>
        <p:guide pos="3839"/>
      </p:guideLst>
    </p:cSldViewPr>
  </p:slideViewPr>
  <p:notesTextViewPr>
    <p:cViewPr>
      <p:scale>
        <a:sx n="1" d="1"/>
        <a:sy n="1" d="1"/>
      </p:scale>
      <p:origin x="0" y="0"/>
    </p:cViewPr>
  </p:notesTextViewPr>
  <p:notesViewPr>
    <p:cSldViewPr showGuides="1">
      <p:cViewPr varScale="1">
        <p:scale>
          <a:sx n="89" d="100"/>
          <a:sy n="89" d="100"/>
        </p:scale>
        <p:origin x="3750"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lang="it-IT" dirty="0"/>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l" rtl="0">
              <a:defRPr sz="1200"/>
            </a:lvl1pPr>
          </a:lstStyle>
          <a:p>
            <a:pPr algn="r" rtl="0"/>
            <a:fld id="{221A1788-7372-4FAC-9AF0-00B54B8D9CBA}" type="datetime1">
              <a:rPr lang="it-IT" smtClean="0"/>
              <a:t>05/12/2022</a:t>
            </a:fld>
            <a:endParaRPr lang="it-IT" dirty="0"/>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lang="it-IT" dirty="0"/>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l" rtl="0">
              <a:defRPr sz="1200"/>
            </a:lvl1pPr>
          </a:lstStyle>
          <a:p>
            <a:pPr algn="r" rtl="0"/>
            <a:fld id="{79429053-DC2A-4342-ADD4-2FD729D91E2C}" type="slidenum">
              <a:rPr lang="it-IT" smtClean="0"/>
              <a:pPr algn="r" rtl="0"/>
              <a:t>‹N›</a:t>
            </a:fld>
            <a:endParaRPr lang="it-IT" dirty="0"/>
          </a:p>
        </p:txBody>
      </p:sp>
    </p:spTree>
    <p:extLst>
      <p:ext uri="{BB962C8B-B14F-4D97-AF65-F5344CB8AC3E}">
        <p14:creationId xmlns:p14="http://schemas.microsoft.com/office/powerpoint/2010/main" val="423204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lang="it-IT" dirty="0"/>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rtl="0">
              <a:defRPr sz="1200"/>
            </a:lvl1pPr>
          </a:lstStyle>
          <a:p>
            <a:fld id="{D943A304-85CD-4257-B418-D8F889FE0DBC}" type="datetime1">
              <a:rPr lang="it-IT" smtClean="0"/>
              <a:pPr/>
              <a:t>05/12/2022</a:t>
            </a:fld>
            <a:endParaRPr lang="it-IT" dirty="0"/>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it-IT" dirty="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it-IT" dirty="0" smtClean="0"/>
              <a:t>Fare clic per modificare gli stili del testo dello schema</a:t>
            </a:r>
          </a:p>
          <a:p>
            <a:pPr lvl="1" rtl="0"/>
            <a:r>
              <a:rPr lang="it-IT" dirty="0" smtClean="0"/>
              <a:t>Secondo livello</a:t>
            </a:r>
          </a:p>
          <a:p>
            <a:pPr lvl="2" rtl="0"/>
            <a:r>
              <a:rPr lang="it-IT" dirty="0" smtClean="0"/>
              <a:t>Terzo livello</a:t>
            </a:r>
          </a:p>
          <a:p>
            <a:pPr lvl="3" rtl="0"/>
            <a:r>
              <a:rPr lang="it-IT" dirty="0" smtClean="0"/>
              <a:t>Quarto livello</a:t>
            </a:r>
          </a:p>
          <a:p>
            <a:pPr lvl="4" rtl="0"/>
            <a:r>
              <a:rPr lang="it-IT" dirty="0" smtClean="0"/>
              <a:t>Quinto livello</a:t>
            </a:r>
            <a:endParaRPr lang="it-IT" dirty="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lang="it-IT" dirty="0"/>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a:defRPr sz="1200"/>
            </a:lvl1pPr>
          </a:lstStyle>
          <a:p>
            <a:fld id="{3EBA5BD7-F043-4D1B-AA17-CD412FC534DE}" type="slidenum">
              <a:rPr lang="it-IT" smtClean="0"/>
              <a:pPr/>
              <a:t>‹N›</a:t>
            </a:fld>
            <a:endParaRPr lang="it-IT" dirty="0"/>
          </a:p>
        </p:txBody>
      </p:sp>
    </p:spTree>
    <p:extLst>
      <p:ext uri="{BB962C8B-B14F-4D97-AF65-F5344CB8AC3E}">
        <p14:creationId xmlns:p14="http://schemas.microsoft.com/office/powerpoint/2010/main" val="276705785"/>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1</a:t>
            </a:fld>
            <a:endParaRPr lang="it-IT" dirty="0"/>
          </a:p>
        </p:txBody>
      </p:sp>
    </p:spTree>
    <p:extLst>
      <p:ext uri="{BB962C8B-B14F-4D97-AF65-F5344CB8AC3E}">
        <p14:creationId xmlns:p14="http://schemas.microsoft.com/office/powerpoint/2010/main" val="3514624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10</a:t>
            </a:fld>
            <a:endParaRPr lang="it-IT" dirty="0"/>
          </a:p>
        </p:txBody>
      </p:sp>
    </p:spTree>
    <p:extLst>
      <p:ext uri="{BB962C8B-B14F-4D97-AF65-F5344CB8AC3E}">
        <p14:creationId xmlns:p14="http://schemas.microsoft.com/office/powerpoint/2010/main" val="2311764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11</a:t>
            </a:fld>
            <a:endParaRPr lang="it-IT" dirty="0"/>
          </a:p>
        </p:txBody>
      </p:sp>
    </p:spTree>
    <p:extLst>
      <p:ext uri="{BB962C8B-B14F-4D97-AF65-F5344CB8AC3E}">
        <p14:creationId xmlns:p14="http://schemas.microsoft.com/office/powerpoint/2010/main" val="1964975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12</a:t>
            </a:fld>
            <a:endParaRPr lang="it-IT" dirty="0"/>
          </a:p>
        </p:txBody>
      </p:sp>
    </p:spTree>
    <p:extLst>
      <p:ext uri="{BB962C8B-B14F-4D97-AF65-F5344CB8AC3E}">
        <p14:creationId xmlns:p14="http://schemas.microsoft.com/office/powerpoint/2010/main" val="4112144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13</a:t>
            </a:fld>
            <a:endParaRPr lang="it-IT" dirty="0"/>
          </a:p>
        </p:txBody>
      </p:sp>
    </p:spTree>
    <p:extLst>
      <p:ext uri="{BB962C8B-B14F-4D97-AF65-F5344CB8AC3E}">
        <p14:creationId xmlns:p14="http://schemas.microsoft.com/office/powerpoint/2010/main" val="28134046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14</a:t>
            </a:fld>
            <a:endParaRPr lang="it-IT" dirty="0"/>
          </a:p>
        </p:txBody>
      </p:sp>
    </p:spTree>
    <p:extLst>
      <p:ext uri="{BB962C8B-B14F-4D97-AF65-F5344CB8AC3E}">
        <p14:creationId xmlns:p14="http://schemas.microsoft.com/office/powerpoint/2010/main" val="2050606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15</a:t>
            </a:fld>
            <a:endParaRPr lang="it-IT" dirty="0"/>
          </a:p>
        </p:txBody>
      </p:sp>
    </p:spTree>
    <p:extLst>
      <p:ext uri="{BB962C8B-B14F-4D97-AF65-F5344CB8AC3E}">
        <p14:creationId xmlns:p14="http://schemas.microsoft.com/office/powerpoint/2010/main" val="18554209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16</a:t>
            </a:fld>
            <a:endParaRPr lang="it-IT" dirty="0"/>
          </a:p>
        </p:txBody>
      </p:sp>
    </p:spTree>
    <p:extLst>
      <p:ext uri="{BB962C8B-B14F-4D97-AF65-F5344CB8AC3E}">
        <p14:creationId xmlns:p14="http://schemas.microsoft.com/office/powerpoint/2010/main" val="28875187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17</a:t>
            </a:fld>
            <a:endParaRPr lang="it-IT" dirty="0"/>
          </a:p>
        </p:txBody>
      </p:sp>
    </p:spTree>
    <p:extLst>
      <p:ext uri="{BB962C8B-B14F-4D97-AF65-F5344CB8AC3E}">
        <p14:creationId xmlns:p14="http://schemas.microsoft.com/office/powerpoint/2010/main" val="24571290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18</a:t>
            </a:fld>
            <a:endParaRPr lang="it-IT" dirty="0"/>
          </a:p>
        </p:txBody>
      </p:sp>
    </p:spTree>
    <p:extLst>
      <p:ext uri="{BB962C8B-B14F-4D97-AF65-F5344CB8AC3E}">
        <p14:creationId xmlns:p14="http://schemas.microsoft.com/office/powerpoint/2010/main" val="3375944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19</a:t>
            </a:fld>
            <a:endParaRPr lang="it-IT" dirty="0"/>
          </a:p>
        </p:txBody>
      </p:sp>
    </p:spTree>
    <p:extLst>
      <p:ext uri="{BB962C8B-B14F-4D97-AF65-F5344CB8AC3E}">
        <p14:creationId xmlns:p14="http://schemas.microsoft.com/office/powerpoint/2010/main" val="949916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2</a:t>
            </a:fld>
            <a:endParaRPr lang="it-IT" dirty="0"/>
          </a:p>
        </p:txBody>
      </p:sp>
    </p:spTree>
    <p:extLst>
      <p:ext uri="{BB962C8B-B14F-4D97-AF65-F5344CB8AC3E}">
        <p14:creationId xmlns:p14="http://schemas.microsoft.com/office/powerpoint/2010/main" val="22871740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20</a:t>
            </a:fld>
            <a:endParaRPr lang="it-IT" dirty="0"/>
          </a:p>
        </p:txBody>
      </p:sp>
    </p:spTree>
    <p:extLst>
      <p:ext uri="{BB962C8B-B14F-4D97-AF65-F5344CB8AC3E}">
        <p14:creationId xmlns:p14="http://schemas.microsoft.com/office/powerpoint/2010/main" val="33160290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21</a:t>
            </a:fld>
            <a:endParaRPr lang="it-IT" dirty="0"/>
          </a:p>
        </p:txBody>
      </p:sp>
    </p:spTree>
    <p:extLst>
      <p:ext uri="{BB962C8B-B14F-4D97-AF65-F5344CB8AC3E}">
        <p14:creationId xmlns:p14="http://schemas.microsoft.com/office/powerpoint/2010/main" val="12781928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22</a:t>
            </a:fld>
            <a:endParaRPr lang="it-IT" dirty="0"/>
          </a:p>
        </p:txBody>
      </p:sp>
    </p:spTree>
    <p:extLst>
      <p:ext uri="{BB962C8B-B14F-4D97-AF65-F5344CB8AC3E}">
        <p14:creationId xmlns:p14="http://schemas.microsoft.com/office/powerpoint/2010/main" val="15456532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23</a:t>
            </a:fld>
            <a:endParaRPr lang="it-IT" dirty="0"/>
          </a:p>
        </p:txBody>
      </p:sp>
    </p:spTree>
    <p:extLst>
      <p:ext uri="{BB962C8B-B14F-4D97-AF65-F5344CB8AC3E}">
        <p14:creationId xmlns:p14="http://schemas.microsoft.com/office/powerpoint/2010/main" val="1407826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3</a:t>
            </a:fld>
            <a:endParaRPr lang="it-IT" dirty="0"/>
          </a:p>
        </p:txBody>
      </p:sp>
    </p:spTree>
    <p:extLst>
      <p:ext uri="{BB962C8B-B14F-4D97-AF65-F5344CB8AC3E}">
        <p14:creationId xmlns:p14="http://schemas.microsoft.com/office/powerpoint/2010/main" val="405693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4</a:t>
            </a:fld>
            <a:endParaRPr lang="it-IT" dirty="0"/>
          </a:p>
        </p:txBody>
      </p:sp>
    </p:spTree>
    <p:extLst>
      <p:ext uri="{BB962C8B-B14F-4D97-AF65-F5344CB8AC3E}">
        <p14:creationId xmlns:p14="http://schemas.microsoft.com/office/powerpoint/2010/main" val="3795605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5</a:t>
            </a:fld>
            <a:endParaRPr lang="it-IT" dirty="0"/>
          </a:p>
        </p:txBody>
      </p:sp>
    </p:spTree>
    <p:extLst>
      <p:ext uri="{BB962C8B-B14F-4D97-AF65-F5344CB8AC3E}">
        <p14:creationId xmlns:p14="http://schemas.microsoft.com/office/powerpoint/2010/main" val="1244902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6</a:t>
            </a:fld>
            <a:endParaRPr lang="it-IT" dirty="0"/>
          </a:p>
        </p:txBody>
      </p:sp>
    </p:spTree>
    <p:extLst>
      <p:ext uri="{BB962C8B-B14F-4D97-AF65-F5344CB8AC3E}">
        <p14:creationId xmlns:p14="http://schemas.microsoft.com/office/powerpoint/2010/main" val="2816459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7</a:t>
            </a:fld>
            <a:endParaRPr lang="it-IT" dirty="0"/>
          </a:p>
        </p:txBody>
      </p:sp>
    </p:spTree>
    <p:extLst>
      <p:ext uri="{BB962C8B-B14F-4D97-AF65-F5344CB8AC3E}">
        <p14:creationId xmlns:p14="http://schemas.microsoft.com/office/powerpoint/2010/main" val="3727913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8</a:t>
            </a:fld>
            <a:endParaRPr lang="it-IT" dirty="0"/>
          </a:p>
        </p:txBody>
      </p:sp>
    </p:spTree>
    <p:extLst>
      <p:ext uri="{BB962C8B-B14F-4D97-AF65-F5344CB8AC3E}">
        <p14:creationId xmlns:p14="http://schemas.microsoft.com/office/powerpoint/2010/main" val="3309343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3EBA5BD7-F043-4D1B-AA17-CD412FC534DE}" type="slidenum">
              <a:rPr lang="it-IT" smtClean="0"/>
              <a:pPr/>
              <a:t>9</a:t>
            </a:fld>
            <a:endParaRPr lang="it-IT" dirty="0"/>
          </a:p>
        </p:txBody>
      </p:sp>
    </p:spTree>
    <p:extLst>
      <p:ext uri="{BB962C8B-B14F-4D97-AF65-F5344CB8AC3E}">
        <p14:creationId xmlns:p14="http://schemas.microsoft.com/office/powerpoint/2010/main" val="1712680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21" name="diagonali"/>
          <p:cNvGrpSpPr/>
          <p:nvPr/>
        </p:nvGrpSpPr>
        <p:grpSpPr>
          <a:xfrm>
            <a:off x="7516443" y="4145281"/>
            <a:ext cx="4686117" cy="2731407"/>
            <a:chOff x="5638800" y="3108960"/>
            <a:chExt cx="3515503" cy="2048555"/>
          </a:xfrm>
        </p:grpSpPr>
        <p:cxnSp>
          <p:nvCxnSpPr>
            <p:cNvPr id="14" name="Connettore diritto 13"/>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7" name="Connettore diritto 16"/>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9" name="Connettore diritto 18"/>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grpSp>
        <p:nvGrpSpPr>
          <p:cNvPr id="12" name="linee inferiori"/>
          <p:cNvGrpSpPr/>
          <p:nvPr/>
        </p:nvGrpSpPr>
        <p:grpSpPr>
          <a:xfrm>
            <a:off x="-8916" y="6057149"/>
            <a:ext cx="5498726" cy="820207"/>
            <a:chOff x="-6689" y="4553748"/>
            <a:chExt cx="4125119" cy="615155"/>
          </a:xfrm>
        </p:grpSpPr>
        <p:sp>
          <p:nvSpPr>
            <p:cNvPr id="9" name="Figura a mano libera 8"/>
            <p:cNvSpPr/>
            <p:nvPr/>
          </p:nvSpPr>
          <p:spPr>
            <a:xfrm rot="16200000">
              <a:off x="1754302" y="2802395"/>
              <a:ext cx="612775" cy="411548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4115481 h 4115481"/>
                <a:gd name="connsiteX1" fmla="*/ 612775 w 612775"/>
                <a:gd name="connsiteY1" fmla="*/ 3180443 h 4115481"/>
                <a:gd name="connsiteX2" fmla="*/ 612775 w 612775"/>
                <a:gd name="connsiteY2" fmla="*/ 0 h 4115481"/>
              </a:gdLst>
              <a:ahLst/>
              <a:cxnLst>
                <a:cxn ang="0">
                  <a:pos x="connsiteX0" y="connsiteY0"/>
                </a:cxn>
                <a:cxn ang="0">
                  <a:pos x="connsiteX1" y="connsiteY1"/>
                </a:cxn>
                <a:cxn ang="0">
                  <a:pos x="connsiteX2" y="connsiteY2"/>
                </a:cxn>
              </a:cxnLst>
              <a:rect l="l" t="t" r="r" b="b"/>
              <a:pathLst>
                <a:path w="612775" h="4115481">
                  <a:moveTo>
                    <a:pt x="0" y="4115481"/>
                  </a:moveTo>
                  <a:lnTo>
                    <a:pt x="612775" y="3180443"/>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it-IT" dirty="0"/>
            </a:p>
          </p:txBody>
        </p:sp>
        <p:sp>
          <p:nvSpPr>
            <p:cNvPr id="10" name="Figura a mano libera 9"/>
            <p:cNvSpPr/>
            <p:nvPr/>
          </p:nvSpPr>
          <p:spPr>
            <a:xfrm rot="16200000">
              <a:off x="1604659" y="3152814"/>
              <a:ext cx="410751" cy="3621427"/>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 name="connsiteX0" fmla="*/ 0 w 410751"/>
                <a:gd name="connsiteY0" fmla="*/ 3614170 h 3614170"/>
                <a:gd name="connsiteX1" fmla="*/ 410751 w 410751"/>
                <a:gd name="connsiteY1" fmla="*/ 2990994 h 3614170"/>
                <a:gd name="connsiteX2" fmla="*/ 405947 w 410751"/>
                <a:gd name="connsiteY2" fmla="*/ 0 h 3614170"/>
                <a:gd name="connsiteX0" fmla="*/ 0 w 410751"/>
                <a:gd name="connsiteY0" fmla="*/ 3621427 h 3621427"/>
                <a:gd name="connsiteX1" fmla="*/ 410751 w 410751"/>
                <a:gd name="connsiteY1" fmla="*/ 2998251 h 3621427"/>
                <a:gd name="connsiteX2" fmla="*/ 405947 w 410751"/>
                <a:gd name="connsiteY2" fmla="*/ 0 h 3621427"/>
              </a:gdLst>
              <a:ahLst/>
              <a:cxnLst>
                <a:cxn ang="0">
                  <a:pos x="connsiteX0" y="connsiteY0"/>
                </a:cxn>
                <a:cxn ang="0">
                  <a:pos x="connsiteX1" y="connsiteY1"/>
                </a:cxn>
                <a:cxn ang="0">
                  <a:pos x="connsiteX2" y="connsiteY2"/>
                </a:cxn>
              </a:cxnLst>
              <a:rect l="l" t="t" r="r" b="b"/>
              <a:pathLst>
                <a:path w="410751" h="3621427">
                  <a:moveTo>
                    <a:pt x="0" y="3621427"/>
                  </a:moveTo>
                  <a:lnTo>
                    <a:pt x="410751" y="2998251"/>
                  </a:lnTo>
                  <a:cubicBezTo>
                    <a:pt x="410359" y="2065358"/>
                    <a:pt x="406339" y="932893"/>
                    <a:pt x="405947" y="0"/>
                  </a:cubicBez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it-IT" dirty="0"/>
            </a:p>
          </p:txBody>
        </p:sp>
        <p:sp>
          <p:nvSpPr>
            <p:cNvPr id="11" name="Figura a mano libera 10"/>
            <p:cNvSpPr/>
            <p:nvPr/>
          </p:nvSpPr>
          <p:spPr>
            <a:xfrm rot="16200000">
              <a:off x="1462308" y="3453376"/>
              <a:ext cx="241768" cy="31797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 name="connsiteX0" fmla="*/ 0 w 241768"/>
                <a:gd name="connsiteY0" fmla="*/ 3179761 h 3179761"/>
                <a:gd name="connsiteX1" fmla="*/ 238919 w 241768"/>
                <a:gd name="connsiteY1" fmla="*/ 2819370 h 3179761"/>
                <a:gd name="connsiteX2" fmla="*/ 241754 w 241768"/>
                <a:gd name="connsiteY2" fmla="*/ 0 h 3179761"/>
              </a:gdLst>
              <a:ahLst/>
              <a:cxnLst>
                <a:cxn ang="0">
                  <a:pos x="connsiteX0" y="connsiteY0"/>
                </a:cxn>
                <a:cxn ang="0">
                  <a:pos x="connsiteX1" y="connsiteY1"/>
                </a:cxn>
                <a:cxn ang="0">
                  <a:pos x="connsiteX2" y="connsiteY2"/>
                </a:cxn>
              </a:cxnLst>
              <a:rect l="l" t="t" r="r" b="b"/>
              <a:pathLst>
                <a:path w="241768" h="3179761">
                  <a:moveTo>
                    <a:pt x="0" y="3179761"/>
                  </a:moveTo>
                  <a:lnTo>
                    <a:pt x="238919" y="2819370"/>
                  </a:lnTo>
                  <a:cubicBezTo>
                    <a:pt x="238654" y="1947313"/>
                    <a:pt x="242019" y="872057"/>
                    <a:pt x="241754"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0"/>
              <a:endParaRPr lang="it-IT" dirty="0"/>
            </a:p>
          </p:txBody>
        </p:sp>
      </p:grpSp>
      <p:sp>
        <p:nvSpPr>
          <p:cNvPr id="2" name="Titolo 1"/>
          <p:cNvSpPr>
            <a:spLocks noGrp="1"/>
          </p:cNvSpPr>
          <p:nvPr>
            <p:ph type="ctrTitle"/>
          </p:nvPr>
        </p:nvSpPr>
        <p:spPr>
          <a:xfrm>
            <a:off x="1625176" y="584200"/>
            <a:ext cx="8735325" cy="2000251"/>
          </a:xfrm>
        </p:spPr>
        <p:txBody>
          <a:bodyPr rtlCol="0">
            <a:normAutofit/>
          </a:bodyPr>
          <a:lstStyle>
            <a:lvl1pPr algn="l" rtl="0">
              <a:defRPr sz="5400"/>
            </a:lvl1pPr>
          </a:lstStyle>
          <a:p>
            <a:pPr rtl="0"/>
            <a:r>
              <a:rPr lang="it-IT" smtClean="0"/>
              <a:t>Fare clic per modificare lo stile del titolo</a:t>
            </a:r>
            <a:endParaRPr lang="it-IT" dirty="0"/>
          </a:p>
        </p:txBody>
      </p:sp>
      <p:sp>
        <p:nvSpPr>
          <p:cNvPr id="3" name="Sottotitolo 2"/>
          <p:cNvSpPr>
            <a:spLocks noGrp="1"/>
          </p:cNvSpPr>
          <p:nvPr>
            <p:ph type="subTitle" idx="1"/>
          </p:nvPr>
        </p:nvSpPr>
        <p:spPr>
          <a:xfrm>
            <a:off x="1625176" y="2616200"/>
            <a:ext cx="8735325" cy="1752600"/>
          </a:xfrm>
        </p:spPr>
        <p:txBody>
          <a:bodyPr rtlCol="0">
            <a:normAutofit/>
          </a:bodyPr>
          <a:lstStyle>
            <a:lvl1pPr marL="0" indent="0" algn="l" rtl="0">
              <a:spcBef>
                <a:spcPts val="0"/>
              </a:spcBef>
              <a:buNone/>
              <a:defRPr sz="2800" cap="all" spc="200" baseline="0">
                <a:solidFill>
                  <a:schemeClr val="accent1"/>
                </a:solidFill>
              </a:defRPr>
            </a:lvl1pPr>
            <a:lvl2pPr marL="609493" indent="0" algn="ctr" rtl="0">
              <a:buNone/>
              <a:defRPr>
                <a:solidFill>
                  <a:schemeClr val="tx1">
                    <a:tint val="75000"/>
                  </a:schemeClr>
                </a:solidFill>
              </a:defRPr>
            </a:lvl2pPr>
            <a:lvl3pPr marL="1218987" indent="0" algn="ctr" rtl="0">
              <a:buNone/>
              <a:defRPr>
                <a:solidFill>
                  <a:schemeClr val="tx1">
                    <a:tint val="75000"/>
                  </a:schemeClr>
                </a:solidFill>
              </a:defRPr>
            </a:lvl3pPr>
            <a:lvl4pPr marL="1828480" indent="0" algn="ctr" rtl="0">
              <a:buNone/>
              <a:defRPr>
                <a:solidFill>
                  <a:schemeClr val="tx1">
                    <a:tint val="75000"/>
                  </a:schemeClr>
                </a:solidFill>
              </a:defRPr>
            </a:lvl4pPr>
            <a:lvl5pPr marL="2437973" indent="0" algn="ctr" rtl="0">
              <a:buNone/>
              <a:defRPr>
                <a:solidFill>
                  <a:schemeClr val="tx1">
                    <a:tint val="75000"/>
                  </a:schemeClr>
                </a:solidFill>
              </a:defRPr>
            </a:lvl5pPr>
            <a:lvl6pPr marL="3047467" indent="0" algn="ctr" rtl="0">
              <a:buNone/>
              <a:defRPr>
                <a:solidFill>
                  <a:schemeClr val="tx1">
                    <a:tint val="75000"/>
                  </a:schemeClr>
                </a:solidFill>
              </a:defRPr>
            </a:lvl6pPr>
            <a:lvl7pPr marL="3656960" indent="0" algn="ctr" rtl="0">
              <a:buNone/>
              <a:defRPr>
                <a:solidFill>
                  <a:schemeClr val="tx1">
                    <a:tint val="75000"/>
                  </a:schemeClr>
                </a:solidFill>
              </a:defRPr>
            </a:lvl7pPr>
            <a:lvl8pPr marL="4266453" indent="0" algn="ctr" rtl="0">
              <a:buNone/>
              <a:defRPr>
                <a:solidFill>
                  <a:schemeClr val="tx1">
                    <a:tint val="75000"/>
                  </a:schemeClr>
                </a:solidFill>
              </a:defRPr>
            </a:lvl8pPr>
            <a:lvl9pPr marL="4875947" indent="0" algn="ctr" rtl="0">
              <a:buNone/>
              <a:defRPr>
                <a:solidFill>
                  <a:schemeClr val="tx1">
                    <a:tint val="75000"/>
                  </a:schemeClr>
                </a:solidFill>
              </a:defRPr>
            </a:lvl9pPr>
          </a:lstStyle>
          <a:p>
            <a:pPr rtl="0"/>
            <a:r>
              <a:rPr lang="it-IT" smtClean="0"/>
              <a:t>Fare clic per modificare lo stile del sottotitolo dello schema</a:t>
            </a:r>
            <a:endParaRPr lang="it-IT" dirty="0"/>
          </a:p>
        </p:txBody>
      </p:sp>
      <p:sp>
        <p:nvSpPr>
          <p:cNvPr id="22" name="Segnaposto data 21"/>
          <p:cNvSpPr>
            <a:spLocks noGrp="1"/>
          </p:cNvSpPr>
          <p:nvPr>
            <p:ph type="dt" sz="half" idx="10"/>
          </p:nvPr>
        </p:nvSpPr>
        <p:spPr/>
        <p:txBody>
          <a:bodyPr rtlCol="0"/>
          <a:lstStyle>
            <a:lvl1pPr>
              <a:defRPr/>
            </a:lvl1pPr>
          </a:lstStyle>
          <a:p>
            <a:fld id="{3889EF9B-A500-41B6-8F1C-893813E9A898}" type="datetime1">
              <a:rPr lang="it-IT" smtClean="0"/>
              <a:pPr/>
              <a:t>05/12/2022</a:t>
            </a:fld>
            <a:endParaRPr lang="it-IT" dirty="0"/>
          </a:p>
        </p:txBody>
      </p:sp>
      <p:sp>
        <p:nvSpPr>
          <p:cNvPr id="23" name="Segnaposto piè di pagina 22"/>
          <p:cNvSpPr>
            <a:spLocks noGrp="1"/>
          </p:cNvSpPr>
          <p:nvPr>
            <p:ph type="ftr" sz="quarter" idx="11"/>
          </p:nvPr>
        </p:nvSpPr>
        <p:spPr/>
        <p:txBody>
          <a:bodyPr rtlCol="0"/>
          <a:lstStyle/>
          <a:p>
            <a:pPr rtl="0"/>
            <a:endParaRPr lang="it-IT" dirty="0"/>
          </a:p>
        </p:txBody>
      </p:sp>
      <p:sp>
        <p:nvSpPr>
          <p:cNvPr id="24" name="Segnaposto numero diapositiva 23"/>
          <p:cNvSpPr>
            <a:spLocks noGrp="1"/>
          </p:cNvSpPr>
          <p:nvPr>
            <p:ph type="sldNum" sz="quarter" idx="12"/>
          </p:nvPr>
        </p:nvSpPr>
        <p:spPr/>
        <p:txBody>
          <a:bodyPr rtlCol="0"/>
          <a:lstStyle/>
          <a:p>
            <a:pPr rtl="0"/>
            <a:fld id="{C014DD1E-5D91-48A3-AD6D-45FBA980D106}" type="slidenum">
              <a:rPr lang="it-IT" smtClean="0"/>
              <a:t>‹N›</a:t>
            </a:fld>
            <a:endParaRPr lang="it-IT" dirty="0"/>
          </a:p>
        </p:txBody>
      </p:sp>
    </p:spTree>
    <p:extLst>
      <p:ext uri="{BB962C8B-B14F-4D97-AF65-F5344CB8AC3E}">
        <p14:creationId xmlns:p14="http://schemas.microsoft.com/office/powerpoint/2010/main" val="1847488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3" name="Segnaposto testo verticale 2"/>
          <p:cNvSpPr>
            <a:spLocks noGrp="1"/>
          </p:cNvSpPr>
          <p:nvPr>
            <p:ph type="body" orient="vert" idx="1"/>
          </p:nvPr>
        </p:nvSpPr>
        <p:spPr/>
        <p:txBody>
          <a:bodyPr vert="eaVert" rtlCol="0"/>
          <a:lstStyle>
            <a:lvl5pPr algn="l" rtl="0">
              <a:defRPr/>
            </a:lvl5pPr>
            <a:lvl6pPr algn="l" rtl="0">
              <a:defRPr/>
            </a:lvl6pPr>
            <a:lvl7pPr algn="l" rtl="0">
              <a:defRPr/>
            </a:lvl7pPr>
            <a:lvl8pPr algn="l" rtl="0">
              <a:defRPr baseline="0"/>
            </a:lvl8pPr>
            <a:lvl9pPr algn="l" rtl="0">
              <a:defRPr baseline="0"/>
            </a:lvl9pPr>
          </a:lstStyle>
          <a:p>
            <a:pPr lvl="0" rtl="0"/>
            <a:r>
              <a:rPr lang="it-IT" smtClean="0"/>
              <a:t>Modifica gli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4" name="Segnaposto data 3"/>
          <p:cNvSpPr>
            <a:spLocks noGrp="1"/>
          </p:cNvSpPr>
          <p:nvPr>
            <p:ph type="dt" sz="half" idx="10"/>
          </p:nvPr>
        </p:nvSpPr>
        <p:spPr/>
        <p:txBody>
          <a:bodyPr rtlCol="0"/>
          <a:lstStyle>
            <a:lvl1pPr>
              <a:defRPr/>
            </a:lvl1pPr>
          </a:lstStyle>
          <a:p>
            <a:fld id="{6E724BBD-5BEA-4971-A6C4-42E94AF7CB5F}" type="datetime1">
              <a:rPr lang="it-IT" smtClean="0"/>
              <a:pPr/>
              <a:t>05/12/2022</a:t>
            </a:fld>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6" name="Segnaposto numero diapositiva 5"/>
          <p:cNvSpPr>
            <a:spLocks noGrp="1"/>
          </p:cNvSpPr>
          <p:nvPr>
            <p:ph type="sldNum" sz="quarter" idx="12"/>
          </p:nvPr>
        </p:nvSpPr>
        <p:spPr/>
        <p:txBody>
          <a:bodyPr rtlCol="0"/>
          <a:lstStyle/>
          <a:p>
            <a:pPr rtl="0"/>
            <a:fld id="{C014DD1E-5D91-48A3-AD6D-45FBA980D106}" type="slidenum">
              <a:rPr lang="it-IT" smtClean="0"/>
              <a:t>‹N›</a:t>
            </a:fld>
            <a:endParaRPr lang="it-IT" dirty="0"/>
          </a:p>
        </p:txBody>
      </p:sp>
    </p:spTree>
    <p:extLst>
      <p:ext uri="{BB962C8B-B14F-4D97-AF65-F5344CB8AC3E}">
        <p14:creationId xmlns:p14="http://schemas.microsoft.com/office/powerpoint/2010/main" val="1996675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836898" y="584200"/>
            <a:ext cx="2742486" cy="5588000"/>
          </a:xfrm>
        </p:spPr>
        <p:txBody>
          <a:bodyPr vert="eaVert" rtlCol="0"/>
          <a:lstStyle/>
          <a:p>
            <a:pPr rtl="0"/>
            <a:r>
              <a:rPr lang="it-IT" smtClean="0"/>
              <a:t>Fare clic per modificare lo stile del titolo</a:t>
            </a:r>
            <a:endParaRPr lang="it-IT" dirty="0"/>
          </a:p>
        </p:txBody>
      </p:sp>
      <p:sp>
        <p:nvSpPr>
          <p:cNvPr id="3" name="Segnaposto testo verticale 2"/>
          <p:cNvSpPr>
            <a:spLocks noGrp="1"/>
          </p:cNvSpPr>
          <p:nvPr>
            <p:ph type="body" orient="vert" idx="1"/>
          </p:nvPr>
        </p:nvSpPr>
        <p:spPr>
          <a:xfrm>
            <a:off x="1218882" y="584200"/>
            <a:ext cx="7414869" cy="5588000"/>
          </a:xfrm>
        </p:spPr>
        <p:txBody>
          <a:bodyPr vert="eaVert" rtlCol="0"/>
          <a:lstStyle>
            <a:lvl5pPr algn="l" rtl="0">
              <a:defRPr/>
            </a:lvl5pPr>
            <a:lvl6pPr algn="l" rtl="0">
              <a:defRPr/>
            </a:lvl6pPr>
            <a:lvl7pPr algn="l" rtl="0">
              <a:defRPr/>
            </a:lvl7pPr>
            <a:lvl8pPr algn="l" rtl="0">
              <a:defRPr/>
            </a:lvl8pPr>
            <a:lvl9pPr algn="l" rtl="0">
              <a:defRPr/>
            </a:lvl9pPr>
          </a:lstStyle>
          <a:p>
            <a:pPr lvl="0" rtl="0"/>
            <a:r>
              <a:rPr lang="it-IT" smtClean="0"/>
              <a:t>Modifica gli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4" name="Segnaposto data 3"/>
          <p:cNvSpPr>
            <a:spLocks noGrp="1"/>
          </p:cNvSpPr>
          <p:nvPr>
            <p:ph type="dt" sz="half" idx="10"/>
          </p:nvPr>
        </p:nvSpPr>
        <p:spPr/>
        <p:txBody>
          <a:bodyPr rtlCol="0"/>
          <a:lstStyle>
            <a:lvl1pPr>
              <a:defRPr/>
            </a:lvl1pPr>
          </a:lstStyle>
          <a:p>
            <a:fld id="{EF1B2188-7D8C-43C8-B29F-60D01DE77B72}" type="datetime1">
              <a:rPr lang="it-IT" smtClean="0"/>
              <a:pPr/>
              <a:t>05/12/2022</a:t>
            </a:fld>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6" name="Segnaposto numero diapositiva 5"/>
          <p:cNvSpPr>
            <a:spLocks noGrp="1"/>
          </p:cNvSpPr>
          <p:nvPr>
            <p:ph type="sldNum" sz="quarter" idx="12"/>
          </p:nvPr>
        </p:nvSpPr>
        <p:spPr/>
        <p:txBody>
          <a:bodyPr rtlCol="0"/>
          <a:lstStyle/>
          <a:p>
            <a:pPr rtl="0"/>
            <a:fld id="{C014DD1E-5D91-48A3-AD6D-45FBA980D106}" type="slidenum">
              <a:rPr lang="it-IT" smtClean="0"/>
              <a:t>‹N›</a:t>
            </a:fld>
            <a:endParaRPr lang="it-IT" dirty="0"/>
          </a:p>
        </p:txBody>
      </p:sp>
    </p:spTree>
    <p:extLst>
      <p:ext uri="{BB962C8B-B14F-4D97-AF65-F5344CB8AC3E}">
        <p14:creationId xmlns:p14="http://schemas.microsoft.com/office/powerpoint/2010/main" val="59588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3" name="Segnaposto contenuto 2"/>
          <p:cNvSpPr>
            <a:spLocks noGrp="1"/>
          </p:cNvSpPr>
          <p:nvPr>
            <p:ph idx="1"/>
          </p:nvPr>
        </p:nvSpPr>
        <p:spPr/>
        <p:txBody>
          <a:bodyPr rtlCol="0"/>
          <a:lstStyle>
            <a:lvl5pPr algn="l" rtl="0">
              <a:defRPr/>
            </a:lvl5pPr>
            <a:lvl6pPr algn="l" rtl="0">
              <a:defRPr/>
            </a:lvl6pPr>
            <a:lvl7pPr algn="l" rtl="0">
              <a:defRPr/>
            </a:lvl7pPr>
            <a:lvl8pPr algn="l" rtl="0">
              <a:defRPr/>
            </a:lvl8pPr>
            <a:lvl9pPr algn="l" rtl="0">
              <a:defRPr/>
            </a:lvl9pPr>
          </a:lstStyle>
          <a:p>
            <a:pPr lvl="0" rtl="0"/>
            <a:r>
              <a:rPr lang="it-IT" smtClean="0"/>
              <a:t>Modifica gli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4" name="Segnaposto data 3"/>
          <p:cNvSpPr>
            <a:spLocks noGrp="1"/>
          </p:cNvSpPr>
          <p:nvPr>
            <p:ph type="dt" sz="half" idx="10"/>
          </p:nvPr>
        </p:nvSpPr>
        <p:spPr/>
        <p:txBody>
          <a:bodyPr rtlCol="0"/>
          <a:lstStyle>
            <a:lvl1pPr>
              <a:defRPr/>
            </a:lvl1pPr>
          </a:lstStyle>
          <a:p>
            <a:fld id="{581DC961-63CE-49AB-921E-1CE3DDEFC80A}" type="datetime1">
              <a:rPr lang="it-IT" smtClean="0"/>
              <a:pPr/>
              <a:t>05/12/2022</a:t>
            </a:fld>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6" name="Segnaposto numero diapositiva 5"/>
          <p:cNvSpPr>
            <a:spLocks noGrp="1"/>
          </p:cNvSpPr>
          <p:nvPr>
            <p:ph type="sldNum" sz="quarter" idx="12"/>
          </p:nvPr>
        </p:nvSpPr>
        <p:spPr/>
        <p:txBody>
          <a:bodyPr rtlCol="0"/>
          <a:lstStyle>
            <a:lvl1pPr algn="r">
              <a:defRPr/>
            </a:lvl1pPr>
          </a:lstStyle>
          <a:p>
            <a:fld id="{C014DD1E-5D91-48A3-AD6D-45FBA980D106}" type="slidenum">
              <a:rPr lang="it-IT" smtClean="0"/>
              <a:pPr/>
              <a:t>‹N›</a:t>
            </a:fld>
            <a:endParaRPr lang="it-IT" dirty="0"/>
          </a:p>
        </p:txBody>
      </p:sp>
    </p:spTree>
    <p:extLst>
      <p:ext uri="{BB962C8B-B14F-4D97-AF65-F5344CB8AC3E}">
        <p14:creationId xmlns:p14="http://schemas.microsoft.com/office/powerpoint/2010/main" val="1406769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grpSp>
        <p:nvGrpSpPr>
          <p:cNvPr id="11" name="diagonali"/>
          <p:cNvGrpSpPr/>
          <p:nvPr/>
        </p:nvGrpSpPr>
        <p:grpSpPr>
          <a:xfrm>
            <a:off x="7516443" y="4145281"/>
            <a:ext cx="4686117" cy="2731407"/>
            <a:chOff x="5638800" y="3108960"/>
            <a:chExt cx="3515503" cy="2048555"/>
          </a:xfrm>
        </p:grpSpPr>
        <p:cxnSp>
          <p:nvCxnSpPr>
            <p:cNvPr id="12" name="Connettore diritto 11"/>
            <p:cNvCxnSpPr/>
            <p:nvPr/>
          </p:nvCxnSpPr>
          <p:spPr>
            <a:xfrm flipV="1">
              <a:off x="5638800" y="3108960"/>
              <a:ext cx="3515503" cy="2037116"/>
            </a:xfrm>
            <a:prstGeom prst="line">
              <a:avLst/>
            </a:pr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3" name="Connettore diritto 12"/>
            <p:cNvCxnSpPr/>
            <p:nvPr/>
          </p:nvCxnSpPr>
          <p:spPr>
            <a:xfrm flipV="1">
              <a:off x="6004643" y="3333750"/>
              <a:ext cx="3149660" cy="1823765"/>
            </a:xfrm>
            <a:prstGeom prst="line">
              <a:avLst/>
            </a:pr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cxnSp>
          <p:nvCxnSpPr>
            <p:cNvPr id="14" name="Connettore diritto 13"/>
            <p:cNvCxnSpPr/>
            <p:nvPr/>
          </p:nvCxnSpPr>
          <p:spPr>
            <a:xfrm flipV="1">
              <a:off x="6388342" y="3549891"/>
              <a:ext cx="2765961" cy="1600149"/>
            </a:xfrm>
            <a:prstGeom prst="line">
              <a:avLst/>
            </a:pr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olo 1"/>
          <p:cNvSpPr>
            <a:spLocks noGrp="1"/>
          </p:cNvSpPr>
          <p:nvPr>
            <p:ph type="title"/>
          </p:nvPr>
        </p:nvSpPr>
        <p:spPr>
          <a:xfrm>
            <a:off x="1625177" y="2209801"/>
            <a:ext cx="8938472" cy="2764335"/>
          </a:xfrm>
        </p:spPr>
        <p:txBody>
          <a:bodyPr rtlCol="0" anchor="b">
            <a:normAutofit/>
          </a:bodyPr>
          <a:lstStyle>
            <a:lvl1pPr algn="l" rtl="0">
              <a:defRPr sz="5400" b="0" cap="none" baseline="0"/>
            </a:lvl1pPr>
          </a:lstStyle>
          <a:p>
            <a:pPr rtl="0"/>
            <a:r>
              <a:rPr lang="it-IT" smtClean="0"/>
              <a:t>Fare clic per modificare lo stile del titolo</a:t>
            </a:r>
            <a:endParaRPr lang="it-IT" dirty="0"/>
          </a:p>
        </p:txBody>
      </p:sp>
      <p:sp>
        <p:nvSpPr>
          <p:cNvPr id="3" name="Segnaposto testo 2"/>
          <p:cNvSpPr>
            <a:spLocks noGrp="1"/>
          </p:cNvSpPr>
          <p:nvPr>
            <p:ph type="body" idx="1"/>
          </p:nvPr>
        </p:nvSpPr>
        <p:spPr>
          <a:xfrm>
            <a:off x="1625176" y="4951266"/>
            <a:ext cx="7069519" cy="1220933"/>
          </a:xfrm>
        </p:spPr>
        <p:txBody>
          <a:bodyPr rtlCol="0" anchor="t">
            <a:normAutofit/>
          </a:bodyPr>
          <a:lstStyle>
            <a:lvl1pPr marL="0" indent="0" algn="l" rtl="0">
              <a:spcBef>
                <a:spcPts val="0"/>
              </a:spcBef>
              <a:buNone/>
              <a:defRPr sz="2800" cap="all" spc="200" baseline="0">
                <a:solidFill>
                  <a:schemeClr val="accent1"/>
                </a:solidFill>
              </a:defRPr>
            </a:lvl1pPr>
            <a:lvl2pPr marL="609493" indent="0" algn="l" rtl="0">
              <a:buNone/>
              <a:defRPr sz="2400">
                <a:solidFill>
                  <a:schemeClr val="tx1">
                    <a:tint val="75000"/>
                  </a:schemeClr>
                </a:solidFill>
              </a:defRPr>
            </a:lvl2pPr>
            <a:lvl3pPr marL="1218987" indent="0" algn="l" rtl="0">
              <a:buNone/>
              <a:defRPr sz="2100">
                <a:solidFill>
                  <a:schemeClr val="tx1">
                    <a:tint val="75000"/>
                  </a:schemeClr>
                </a:solidFill>
              </a:defRPr>
            </a:lvl3pPr>
            <a:lvl4pPr marL="1828480" indent="0" algn="l" rtl="0">
              <a:buNone/>
              <a:defRPr sz="1900">
                <a:solidFill>
                  <a:schemeClr val="tx1">
                    <a:tint val="75000"/>
                  </a:schemeClr>
                </a:solidFill>
              </a:defRPr>
            </a:lvl4pPr>
            <a:lvl5pPr marL="2437973" indent="0" algn="l" rtl="0">
              <a:buNone/>
              <a:defRPr sz="1900">
                <a:solidFill>
                  <a:schemeClr val="tx1">
                    <a:tint val="75000"/>
                  </a:schemeClr>
                </a:solidFill>
              </a:defRPr>
            </a:lvl5pPr>
            <a:lvl6pPr marL="3047467" indent="0" algn="l" rtl="0">
              <a:buNone/>
              <a:defRPr sz="1900">
                <a:solidFill>
                  <a:schemeClr val="tx1">
                    <a:tint val="75000"/>
                  </a:schemeClr>
                </a:solidFill>
              </a:defRPr>
            </a:lvl6pPr>
            <a:lvl7pPr marL="3656960" indent="0" algn="l" rtl="0">
              <a:buNone/>
              <a:defRPr sz="1900">
                <a:solidFill>
                  <a:schemeClr val="tx1">
                    <a:tint val="75000"/>
                  </a:schemeClr>
                </a:solidFill>
              </a:defRPr>
            </a:lvl7pPr>
            <a:lvl8pPr marL="4266453" indent="0" algn="l" rtl="0">
              <a:buNone/>
              <a:defRPr sz="1900">
                <a:solidFill>
                  <a:schemeClr val="tx1">
                    <a:tint val="75000"/>
                  </a:schemeClr>
                </a:solidFill>
              </a:defRPr>
            </a:lvl8pPr>
            <a:lvl9pPr marL="4875947" indent="0" algn="l" rtl="0">
              <a:buNone/>
              <a:defRPr sz="1900">
                <a:solidFill>
                  <a:schemeClr val="tx1">
                    <a:tint val="75000"/>
                  </a:schemeClr>
                </a:solidFill>
              </a:defRPr>
            </a:lvl9pPr>
          </a:lstStyle>
          <a:p>
            <a:pPr lvl="0" rtl="0"/>
            <a:r>
              <a:rPr lang="it-IT" smtClean="0"/>
              <a:t>Modifica gli stili del testo dello schema</a:t>
            </a:r>
          </a:p>
        </p:txBody>
      </p:sp>
      <p:sp>
        <p:nvSpPr>
          <p:cNvPr id="4" name="Segnaposto data 3"/>
          <p:cNvSpPr>
            <a:spLocks noGrp="1"/>
          </p:cNvSpPr>
          <p:nvPr>
            <p:ph type="dt" sz="half" idx="10"/>
          </p:nvPr>
        </p:nvSpPr>
        <p:spPr/>
        <p:txBody>
          <a:bodyPr rtlCol="0"/>
          <a:lstStyle>
            <a:lvl1pPr>
              <a:defRPr/>
            </a:lvl1pPr>
          </a:lstStyle>
          <a:p>
            <a:fld id="{C6066F5F-3C86-4285-A86F-35EFBBDD7800}" type="datetime1">
              <a:rPr lang="it-IT" smtClean="0"/>
              <a:pPr/>
              <a:t>05/12/2022</a:t>
            </a:fld>
            <a:endParaRPr lang="it-IT" dirty="0"/>
          </a:p>
        </p:txBody>
      </p:sp>
      <p:sp>
        <p:nvSpPr>
          <p:cNvPr id="5" name="Segnaposto piè di pagina 4"/>
          <p:cNvSpPr>
            <a:spLocks noGrp="1"/>
          </p:cNvSpPr>
          <p:nvPr>
            <p:ph type="ftr" sz="quarter" idx="11"/>
          </p:nvPr>
        </p:nvSpPr>
        <p:spPr/>
        <p:txBody>
          <a:bodyPr rtlCol="0"/>
          <a:lstStyle/>
          <a:p>
            <a:pPr rtl="0"/>
            <a:endParaRPr lang="it-IT" dirty="0"/>
          </a:p>
        </p:txBody>
      </p:sp>
      <p:sp>
        <p:nvSpPr>
          <p:cNvPr id="6" name="Segnaposto numero diapositiva 5"/>
          <p:cNvSpPr>
            <a:spLocks noGrp="1"/>
          </p:cNvSpPr>
          <p:nvPr>
            <p:ph type="sldNum" sz="quarter" idx="12"/>
          </p:nvPr>
        </p:nvSpPr>
        <p:spPr/>
        <p:txBody>
          <a:bodyPr rtlCol="0"/>
          <a:lstStyle/>
          <a:p>
            <a:pPr rtl="0"/>
            <a:fld id="{C014DD1E-5D91-48A3-AD6D-45FBA980D106}" type="slidenum">
              <a:rPr lang="it-IT" smtClean="0"/>
              <a:t>‹N›</a:t>
            </a:fld>
            <a:endParaRPr lang="it-IT" dirty="0"/>
          </a:p>
        </p:txBody>
      </p:sp>
    </p:spTree>
    <p:extLst>
      <p:ext uri="{BB962C8B-B14F-4D97-AF65-F5344CB8AC3E}">
        <p14:creationId xmlns:p14="http://schemas.microsoft.com/office/powerpoint/2010/main" val="3616330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3" name="Segnaposto contenuto 2"/>
          <p:cNvSpPr>
            <a:spLocks noGrp="1"/>
          </p:cNvSpPr>
          <p:nvPr>
            <p:ph sz="half" idx="1"/>
          </p:nvPr>
        </p:nvSpPr>
        <p:spPr>
          <a:xfrm>
            <a:off x="1218883" y="1706880"/>
            <a:ext cx="5078677" cy="4465320"/>
          </a:xfrm>
        </p:spPr>
        <p:txBody>
          <a:bodyPr rtlCol="0">
            <a:norm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a:lvl6pPr>
            <a:lvl7pPr algn="l" rtl="0">
              <a:defRPr sz="2000"/>
            </a:lvl7pPr>
            <a:lvl8pPr algn="l" rtl="0">
              <a:defRPr sz="2000" baseline="0"/>
            </a:lvl8pPr>
            <a:lvl9pPr algn="l" rtl="0">
              <a:defRPr sz="2000" baseline="0"/>
            </a:lvl9pPr>
          </a:lstStyle>
          <a:p>
            <a:pPr lvl="0" rtl="0"/>
            <a:r>
              <a:rPr lang="it-IT" smtClean="0"/>
              <a:t>Modifica gli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4" name="Segnaposto contenuto 3"/>
          <p:cNvSpPr>
            <a:spLocks noGrp="1"/>
          </p:cNvSpPr>
          <p:nvPr>
            <p:ph sz="half" idx="2"/>
          </p:nvPr>
        </p:nvSpPr>
        <p:spPr>
          <a:xfrm>
            <a:off x="6500707" y="1706880"/>
            <a:ext cx="5078677" cy="4465320"/>
          </a:xfrm>
        </p:spPr>
        <p:txBody>
          <a:bodyPr rtlCol="0">
            <a:norm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a:lvl6pPr>
            <a:lvl7pPr algn="l" rtl="0">
              <a:defRPr sz="2000"/>
            </a:lvl7pPr>
            <a:lvl8pPr algn="l" rtl="0">
              <a:defRPr sz="2000"/>
            </a:lvl8pPr>
            <a:lvl9pPr algn="l" rtl="0">
              <a:defRPr sz="2000"/>
            </a:lvl9pPr>
          </a:lstStyle>
          <a:p>
            <a:pPr lvl="0" rtl="0"/>
            <a:r>
              <a:rPr lang="it-IT" smtClean="0"/>
              <a:t>Modifica gli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data 4"/>
          <p:cNvSpPr>
            <a:spLocks noGrp="1"/>
          </p:cNvSpPr>
          <p:nvPr>
            <p:ph type="dt" sz="half" idx="10"/>
          </p:nvPr>
        </p:nvSpPr>
        <p:spPr/>
        <p:txBody>
          <a:bodyPr rtlCol="0"/>
          <a:lstStyle>
            <a:lvl1pPr>
              <a:defRPr/>
            </a:lvl1pPr>
          </a:lstStyle>
          <a:p>
            <a:fld id="{0B9BE34E-14EC-4041-A597-EE22FC16794F}" type="datetime1">
              <a:rPr lang="it-IT" smtClean="0"/>
              <a:pPr/>
              <a:t>05/12/2022</a:t>
            </a:fld>
            <a:endParaRPr lang="it-IT" dirty="0"/>
          </a:p>
        </p:txBody>
      </p:sp>
      <p:sp>
        <p:nvSpPr>
          <p:cNvPr id="6" name="Segnaposto piè di pagina 5"/>
          <p:cNvSpPr>
            <a:spLocks noGrp="1"/>
          </p:cNvSpPr>
          <p:nvPr>
            <p:ph type="ftr" sz="quarter" idx="11"/>
          </p:nvPr>
        </p:nvSpPr>
        <p:spPr/>
        <p:txBody>
          <a:bodyPr rtlCol="0"/>
          <a:lstStyle/>
          <a:p>
            <a:pPr rtl="0"/>
            <a:endParaRPr lang="it-IT" dirty="0"/>
          </a:p>
        </p:txBody>
      </p:sp>
      <p:sp>
        <p:nvSpPr>
          <p:cNvPr id="7" name="Segnaposto numero diapositiva 6"/>
          <p:cNvSpPr>
            <a:spLocks noGrp="1"/>
          </p:cNvSpPr>
          <p:nvPr>
            <p:ph type="sldNum" sz="quarter" idx="12"/>
          </p:nvPr>
        </p:nvSpPr>
        <p:spPr/>
        <p:txBody>
          <a:bodyPr rtlCol="0"/>
          <a:lstStyle/>
          <a:p>
            <a:pPr rtl="0"/>
            <a:fld id="{C014DD1E-5D91-48A3-AD6D-45FBA980D106}" type="slidenum">
              <a:rPr lang="it-IT" smtClean="0"/>
              <a:t>‹N›</a:t>
            </a:fld>
            <a:endParaRPr lang="it-IT" dirty="0"/>
          </a:p>
        </p:txBody>
      </p:sp>
    </p:spTree>
    <p:extLst>
      <p:ext uri="{BB962C8B-B14F-4D97-AF65-F5344CB8AC3E}">
        <p14:creationId xmlns:p14="http://schemas.microsoft.com/office/powerpoint/2010/main" val="355764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lvl1pPr algn="l" rtl="0">
              <a:defRPr/>
            </a:lvl1pPr>
          </a:lstStyle>
          <a:p>
            <a:pPr rtl="0"/>
            <a:r>
              <a:rPr lang="it-IT" smtClean="0"/>
              <a:t>Fare clic per modificare lo stile del titolo</a:t>
            </a:r>
            <a:endParaRPr lang="it-IT" dirty="0"/>
          </a:p>
        </p:txBody>
      </p:sp>
      <p:sp>
        <p:nvSpPr>
          <p:cNvPr id="3" name="Segnaposto testo 2"/>
          <p:cNvSpPr>
            <a:spLocks noGrp="1"/>
          </p:cNvSpPr>
          <p:nvPr>
            <p:ph type="body" idx="1"/>
          </p:nvPr>
        </p:nvSpPr>
        <p:spPr>
          <a:xfrm>
            <a:off x="1218883" y="1701800"/>
            <a:ext cx="5082740" cy="914400"/>
          </a:xfrm>
        </p:spPr>
        <p:txBody>
          <a:bodyPr rtlCol="0" anchor="b">
            <a:normAutofit/>
          </a:bodyPr>
          <a:lstStyle>
            <a:lvl1pPr marL="0" indent="0" algn="l" rtl="0">
              <a:spcBef>
                <a:spcPts val="0"/>
              </a:spcBef>
              <a:buNone/>
              <a:defRPr sz="2800" b="0" cap="all" spc="200" baseline="0">
                <a:solidFill>
                  <a:schemeClr val="accent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it-IT" smtClean="0"/>
              <a:t>Modifica gli stili del testo dello schema</a:t>
            </a:r>
          </a:p>
        </p:txBody>
      </p:sp>
      <p:sp>
        <p:nvSpPr>
          <p:cNvPr id="4" name="Segnaposto contenuto 3"/>
          <p:cNvSpPr>
            <a:spLocks noGrp="1"/>
          </p:cNvSpPr>
          <p:nvPr>
            <p:ph sz="half" idx="2"/>
          </p:nvPr>
        </p:nvSpPr>
        <p:spPr>
          <a:xfrm>
            <a:off x="1218883" y="2717800"/>
            <a:ext cx="5078677" cy="3454400"/>
          </a:xfrm>
        </p:spPr>
        <p:txBody>
          <a:bodyPr rtlCol="0">
            <a:no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a:lvl6pPr>
            <a:lvl7pPr algn="l" rtl="0">
              <a:defRPr sz="2000" baseline="0"/>
            </a:lvl7pPr>
            <a:lvl8pPr algn="l" rtl="0">
              <a:defRPr sz="2000" baseline="0"/>
            </a:lvl8pPr>
            <a:lvl9pPr algn="l" rtl="0">
              <a:defRPr sz="2000" baseline="0"/>
            </a:lvl9pPr>
          </a:lstStyle>
          <a:p>
            <a:pPr lvl="0" rtl="0"/>
            <a:r>
              <a:rPr lang="it-IT" smtClean="0"/>
              <a:t>Modifica gli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testo 4"/>
          <p:cNvSpPr>
            <a:spLocks noGrp="1"/>
          </p:cNvSpPr>
          <p:nvPr>
            <p:ph type="body" sz="quarter" idx="3"/>
          </p:nvPr>
        </p:nvSpPr>
        <p:spPr>
          <a:xfrm>
            <a:off x="6496644" y="1701800"/>
            <a:ext cx="5082740" cy="914400"/>
          </a:xfrm>
        </p:spPr>
        <p:txBody>
          <a:bodyPr rtlCol="0" anchor="b">
            <a:normAutofit/>
          </a:bodyPr>
          <a:lstStyle>
            <a:lvl1pPr marL="0" indent="0" algn="l" rtl="0">
              <a:spcBef>
                <a:spcPts val="0"/>
              </a:spcBef>
              <a:buNone/>
              <a:defRPr sz="2800" b="0" cap="all" spc="200" baseline="0">
                <a:solidFill>
                  <a:schemeClr val="accent1"/>
                </a:solidFill>
              </a:defRPr>
            </a:lvl1pPr>
            <a:lvl2pPr marL="609493" indent="0" algn="l" rtl="0">
              <a:buNone/>
              <a:defRPr sz="2700" b="1"/>
            </a:lvl2pPr>
            <a:lvl3pPr marL="1218987" indent="0" algn="l" rtl="0">
              <a:buNone/>
              <a:defRPr sz="2400" b="1"/>
            </a:lvl3pPr>
            <a:lvl4pPr marL="1828480" indent="0" algn="l" rtl="0">
              <a:buNone/>
              <a:defRPr sz="2100" b="1"/>
            </a:lvl4pPr>
            <a:lvl5pPr marL="2437973" indent="0" algn="l" rtl="0">
              <a:buNone/>
              <a:defRPr sz="2100" b="1"/>
            </a:lvl5pPr>
            <a:lvl6pPr marL="3047467" indent="0" algn="l" rtl="0">
              <a:buNone/>
              <a:defRPr sz="2100" b="1"/>
            </a:lvl6pPr>
            <a:lvl7pPr marL="3656960" indent="0" algn="l" rtl="0">
              <a:buNone/>
              <a:defRPr sz="2100" b="1"/>
            </a:lvl7pPr>
            <a:lvl8pPr marL="4266453" indent="0" algn="l" rtl="0">
              <a:buNone/>
              <a:defRPr sz="2100" b="1"/>
            </a:lvl8pPr>
            <a:lvl9pPr marL="4875947" indent="0" algn="l" rtl="0">
              <a:buNone/>
              <a:defRPr sz="2100" b="1"/>
            </a:lvl9pPr>
          </a:lstStyle>
          <a:p>
            <a:pPr lvl="0" rtl="0"/>
            <a:r>
              <a:rPr lang="it-IT" smtClean="0"/>
              <a:t>Modifica gli stili del testo dello schema</a:t>
            </a:r>
          </a:p>
        </p:txBody>
      </p:sp>
      <p:sp>
        <p:nvSpPr>
          <p:cNvPr id="6" name="Segnaposto contenuto 5"/>
          <p:cNvSpPr>
            <a:spLocks noGrp="1"/>
          </p:cNvSpPr>
          <p:nvPr>
            <p:ph sz="quarter" idx="4"/>
          </p:nvPr>
        </p:nvSpPr>
        <p:spPr>
          <a:xfrm>
            <a:off x="6500707" y="2717800"/>
            <a:ext cx="5078677" cy="3454400"/>
          </a:xfrm>
        </p:spPr>
        <p:txBody>
          <a:bodyPr rtlCol="0">
            <a:no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baseline="0"/>
            </a:lvl6pPr>
            <a:lvl7pPr algn="l" rtl="0">
              <a:defRPr sz="2000" baseline="0"/>
            </a:lvl7pPr>
            <a:lvl8pPr algn="l" rtl="0">
              <a:defRPr sz="2000" baseline="0"/>
            </a:lvl8pPr>
            <a:lvl9pPr algn="l" rtl="0">
              <a:defRPr sz="2000" baseline="0"/>
            </a:lvl9pPr>
          </a:lstStyle>
          <a:p>
            <a:pPr lvl="0" rtl="0"/>
            <a:r>
              <a:rPr lang="it-IT" smtClean="0"/>
              <a:t>Modifica gli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7" name="Segnaposto data 6"/>
          <p:cNvSpPr>
            <a:spLocks noGrp="1"/>
          </p:cNvSpPr>
          <p:nvPr>
            <p:ph type="dt" sz="half" idx="10"/>
          </p:nvPr>
        </p:nvSpPr>
        <p:spPr/>
        <p:txBody>
          <a:bodyPr rtlCol="0"/>
          <a:lstStyle>
            <a:lvl1pPr>
              <a:defRPr/>
            </a:lvl1pPr>
          </a:lstStyle>
          <a:p>
            <a:fld id="{D6FAD192-1BF7-4994-9CBA-74265F19F4C1}" type="datetime1">
              <a:rPr lang="it-IT" smtClean="0"/>
              <a:pPr/>
              <a:t>05/12/2022</a:t>
            </a:fld>
            <a:endParaRPr lang="it-IT" dirty="0"/>
          </a:p>
        </p:txBody>
      </p:sp>
      <p:sp>
        <p:nvSpPr>
          <p:cNvPr id="8" name="Segnaposto piè di pagina 7"/>
          <p:cNvSpPr>
            <a:spLocks noGrp="1"/>
          </p:cNvSpPr>
          <p:nvPr>
            <p:ph type="ftr" sz="quarter" idx="11"/>
          </p:nvPr>
        </p:nvSpPr>
        <p:spPr/>
        <p:txBody>
          <a:bodyPr rtlCol="0"/>
          <a:lstStyle/>
          <a:p>
            <a:pPr rtl="0"/>
            <a:endParaRPr lang="it-IT" dirty="0"/>
          </a:p>
        </p:txBody>
      </p:sp>
      <p:sp>
        <p:nvSpPr>
          <p:cNvPr id="9" name="Segnaposto numero diapositiva 8"/>
          <p:cNvSpPr>
            <a:spLocks noGrp="1"/>
          </p:cNvSpPr>
          <p:nvPr>
            <p:ph type="sldNum" sz="quarter" idx="12"/>
          </p:nvPr>
        </p:nvSpPr>
        <p:spPr/>
        <p:txBody>
          <a:bodyPr rtlCol="0"/>
          <a:lstStyle/>
          <a:p>
            <a:pPr rtl="0"/>
            <a:fld id="{C014DD1E-5D91-48A3-AD6D-45FBA980D106}" type="slidenum">
              <a:rPr lang="it-IT" smtClean="0"/>
              <a:t>‹N›</a:t>
            </a:fld>
            <a:endParaRPr lang="it-IT" dirty="0"/>
          </a:p>
        </p:txBody>
      </p:sp>
    </p:spTree>
    <p:extLst>
      <p:ext uri="{BB962C8B-B14F-4D97-AF65-F5344CB8AC3E}">
        <p14:creationId xmlns:p14="http://schemas.microsoft.com/office/powerpoint/2010/main" val="595381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rtlCol="0"/>
          <a:lstStyle/>
          <a:p>
            <a:pPr rtl="0"/>
            <a:r>
              <a:rPr lang="it-IT" smtClean="0"/>
              <a:t>Fare clic per modificare lo stile del titolo</a:t>
            </a:r>
            <a:endParaRPr lang="it-IT" dirty="0"/>
          </a:p>
        </p:txBody>
      </p:sp>
      <p:sp>
        <p:nvSpPr>
          <p:cNvPr id="3" name="Segnaposto data 2"/>
          <p:cNvSpPr>
            <a:spLocks noGrp="1"/>
          </p:cNvSpPr>
          <p:nvPr>
            <p:ph type="dt" sz="half" idx="10"/>
          </p:nvPr>
        </p:nvSpPr>
        <p:spPr/>
        <p:txBody>
          <a:bodyPr rtlCol="0"/>
          <a:lstStyle>
            <a:lvl1pPr>
              <a:defRPr/>
            </a:lvl1pPr>
          </a:lstStyle>
          <a:p>
            <a:fld id="{C476DD40-7EBA-46D0-A855-62759524AC7A}" type="datetime1">
              <a:rPr lang="it-IT" smtClean="0"/>
              <a:pPr/>
              <a:t>05/12/2022</a:t>
            </a:fld>
            <a:endParaRPr lang="it-IT" dirty="0"/>
          </a:p>
        </p:txBody>
      </p:sp>
      <p:sp>
        <p:nvSpPr>
          <p:cNvPr id="4" name="Segnaposto piè di pagina 3"/>
          <p:cNvSpPr>
            <a:spLocks noGrp="1"/>
          </p:cNvSpPr>
          <p:nvPr>
            <p:ph type="ftr" sz="quarter" idx="11"/>
          </p:nvPr>
        </p:nvSpPr>
        <p:spPr/>
        <p:txBody>
          <a:bodyPr rtlCol="0"/>
          <a:lstStyle/>
          <a:p>
            <a:pPr rtl="0"/>
            <a:endParaRPr lang="it-IT" dirty="0"/>
          </a:p>
        </p:txBody>
      </p:sp>
      <p:sp>
        <p:nvSpPr>
          <p:cNvPr id="5" name="Segnaposto numero diapositiva 4"/>
          <p:cNvSpPr>
            <a:spLocks noGrp="1"/>
          </p:cNvSpPr>
          <p:nvPr>
            <p:ph type="sldNum" sz="quarter" idx="12"/>
          </p:nvPr>
        </p:nvSpPr>
        <p:spPr/>
        <p:txBody>
          <a:bodyPr rtlCol="0"/>
          <a:lstStyle/>
          <a:p>
            <a:pPr rtl="0"/>
            <a:fld id="{C014DD1E-5D91-48A3-AD6D-45FBA980D106}" type="slidenum">
              <a:rPr lang="it-IT" smtClean="0"/>
              <a:t>‹N›</a:t>
            </a:fld>
            <a:endParaRPr lang="it-IT" dirty="0"/>
          </a:p>
        </p:txBody>
      </p:sp>
    </p:spTree>
    <p:extLst>
      <p:ext uri="{BB962C8B-B14F-4D97-AF65-F5344CB8AC3E}">
        <p14:creationId xmlns:p14="http://schemas.microsoft.com/office/powerpoint/2010/main" val="1515229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rtlCol="0"/>
          <a:lstStyle>
            <a:lvl1pPr>
              <a:defRPr/>
            </a:lvl1pPr>
          </a:lstStyle>
          <a:p>
            <a:fld id="{C62E4D95-88E1-4556-89BE-EC650C1D14A8}" type="datetime1">
              <a:rPr lang="it-IT" smtClean="0"/>
              <a:pPr/>
              <a:t>05/12/2022</a:t>
            </a:fld>
            <a:endParaRPr lang="it-IT" dirty="0"/>
          </a:p>
        </p:txBody>
      </p:sp>
      <p:sp>
        <p:nvSpPr>
          <p:cNvPr id="3" name="Segnaposto piè di pagina 2"/>
          <p:cNvSpPr>
            <a:spLocks noGrp="1"/>
          </p:cNvSpPr>
          <p:nvPr>
            <p:ph type="ftr" sz="quarter" idx="11"/>
          </p:nvPr>
        </p:nvSpPr>
        <p:spPr/>
        <p:txBody>
          <a:bodyPr rtlCol="0"/>
          <a:lstStyle/>
          <a:p>
            <a:pPr rtl="0"/>
            <a:endParaRPr lang="it-IT" dirty="0"/>
          </a:p>
        </p:txBody>
      </p:sp>
      <p:sp>
        <p:nvSpPr>
          <p:cNvPr id="4" name="Segnaposto numero diapositiva 3"/>
          <p:cNvSpPr>
            <a:spLocks noGrp="1"/>
          </p:cNvSpPr>
          <p:nvPr>
            <p:ph type="sldNum" sz="quarter" idx="12"/>
          </p:nvPr>
        </p:nvSpPr>
        <p:spPr/>
        <p:txBody>
          <a:bodyPr rtlCol="0"/>
          <a:lstStyle/>
          <a:p>
            <a:pPr rtl="0"/>
            <a:fld id="{C014DD1E-5D91-48A3-AD6D-45FBA980D106}" type="slidenum">
              <a:rPr lang="it-IT" smtClean="0"/>
              <a:t>‹N›</a:t>
            </a:fld>
            <a:endParaRPr lang="it-IT" dirty="0"/>
          </a:p>
        </p:txBody>
      </p:sp>
    </p:spTree>
    <p:extLst>
      <p:ext uri="{BB962C8B-B14F-4D97-AF65-F5344CB8AC3E}">
        <p14:creationId xmlns:p14="http://schemas.microsoft.com/office/powerpoint/2010/main" val="217247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218882" y="1701800"/>
            <a:ext cx="4062942" cy="2438400"/>
          </a:xfrm>
        </p:spPr>
        <p:txBody>
          <a:bodyPr rtlCol="0" anchor="b">
            <a:normAutofit/>
          </a:bodyPr>
          <a:lstStyle>
            <a:lvl1pPr algn="l" rtl="0">
              <a:defRPr sz="2800" b="0" cap="all" spc="200" baseline="0">
                <a:solidFill>
                  <a:schemeClr val="accent1"/>
                </a:solidFill>
              </a:defRPr>
            </a:lvl1pPr>
          </a:lstStyle>
          <a:p>
            <a:pPr rtl="0"/>
            <a:r>
              <a:rPr lang="it-IT" smtClean="0"/>
              <a:t>Fare clic per modificare lo stile del titolo</a:t>
            </a:r>
            <a:endParaRPr lang="it-IT" dirty="0"/>
          </a:p>
        </p:txBody>
      </p:sp>
      <p:sp>
        <p:nvSpPr>
          <p:cNvPr id="4" name="Segnaposto testo 3"/>
          <p:cNvSpPr>
            <a:spLocks noGrp="1"/>
          </p:cNvSpPr>
          <p:nvPr>
            <p:ph type="body" sz="half" idx="2"/>
          </p:nvPr>
        </p:nvSpPr>
        <p:spPr>
          <a:xfrm>
            <a:off x="1218882" y="4241800"/>
            <a:ext cx="4062942" cy="1930400"/>
          </a:xfrm>
        </p:spPr>
        <p:txBody>
          <a:bodyPr rtlCol="0">
            <a:normAutofit/>
          </a:bodyPr>
          <a:lstStyle>
            <a:lvl1pPr marL="0" indent="0" algn="l" rtl="0">
              <a:buNone/>
              <a:defRPr sz="2000"/>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it-IT" smtClean="0"/>
              <a:t>Modifica gli stili del testo dello schema</a:t>
            </a:r>
          </a:p>
        </p:txBody>
      </p:sp>
      <p:sp>
        <p:nvSpPr>
          <p:cNvPr id="3" name="Segnaposto contenuto 2"/>
          <p:cNvSpPr>
            <a:spLocks noGrp="1"/>
          </p:cNvSpPr>
          <p:nvPr>
            <p:ph idx="1"/>
          </p:nvPr>
        </p:nvSpPr>
        <p:spPr>
          <a:xfrm>
            <a:off x="5484971" y="584200"/>
            <a:ext cx="6094413" cy="5588000"/>
          </a:xfrm>
        </p:spPr>
        <p:txBody>
          <a:bodyPr rtlCol="0">
            <a:normAutofit/>
          </a:bodyPr>
          <a:lstStyle>
            <a:lvl1pPr algn="l" rtl="0">
              <a:defRPr sz="2800"/>
            </a:lvl1pPr>
            <a:lvl2pPr algn="l" rtl="0">
              <a:defRPr sz="2400"/>
            </a:lvl2pPr>
            <a:lvl3pPr algn="l" rtl="0">
              <a:defRPr sz="2000"/>
            </a:lvl3pPr>
            <a:lvl4pPr algn="l" rtl="0">
              <a:defRPr sz="2000"/>
            </a:lvl4pPr>
            <a:lvl5pPr algn="l" rtl="0">
              <a:defRPr sz="2000"/>
            </a:lvl5pPr>
            <a:lvl6pPr algn="l" rtl="0">
              <a:defRPr sz="2000"/>
            </a:lvl6pPr>
            <a:lvl7pPr algn="l" rtl="0">
              <a:defRPr sz="2000"/>
            </a:lvl7pPr>
            <a:lvl8pPr algn="l" rtl="0">
              <a:defRPr sz="2000" baseline="0"/>
            </a:lvl8pPr>
            <a:lvl9pPr algn="l" rtl="0">
              <a:defRPr sz="2000" baseline="0"/>
            </a:lvl9pPr>
          </a:lstStyle>
          <a:p>
            <a:pPr lvl="0" rtl="0"/>
            <a:r>
              <a:rPr lang="it-IT" smtClean="0"/>
              <a:t>Modifica gli stili del testo dello schema</a:t>
            </a:r>
          </a:p>
          <a:p>
            <a:pPr lvl="1" rtl="0"/>
            <a:r>
              <a:rPr lang="it-IT" smtClean="0"/>
              <a:t>Secondo livello</a:t>
            </a:r>
          </a:p>
          <a:p>
            <a:pPr lvl="2" rtl="0"/>
            <a:r>
              <a:rPr lang="it-IT" smtClean="0"/>
              <a:t>Terzo livello</a:t>
            </a:r>
          </a:p>
          <a:p>
            <a:pPr lvl="3" rtl="0"/>
            <a:r>
              <a:rPr lang="it-IT" smtClean="0"/>
              <a:t>Quarto livello</a:t>
            </a:r>
          </a:p>
          <a:p>
            <a:pPr lvl="4" rtl="0"/>
            <a:r>
              <a:rPr lang="it-IT" smtClean="0"/>
              <a:t>Quinto livello</a:t>
            </a:r>
            <a:endParaRPr lang="it-IT" dirty="0"/>
          </a:p>
        </p:txBody>
      </p:sp>
      <p:sp>
        <p:nvSpPr>
          <p:cNvPr id="5" name="Segnaposto data 4"/>
          <p:cNvSpPr>
            <a:spLocks noGrp="1"/>
          </p:cNvSpPr>
          <p:nvPr>
            <p:ph type="dt" sz="half" idx="10"/>
          </p:nvPr>
        </p:nvSpPr>
        <p:spPr/>
        <p:txBody>
          <a:bodyPr rtlCol="0"/>
          <a:lstStyle>
            <a:lvl1pPr>
              <a:defRPr/>
            </a:lvl1pPr>
          </a:lstStyle>
          <a:p>
            <a:fld id="{1F9867D3-FC26-40B1-8BB9-B19FF8D6CD45}" type="datetime1">
              <a:rPr lang="it-IT" smtClean="0"/>
              <a:pPr/>
              <a:t>05/12/2022</a:t>
            </a:fld>
            <a:endParaRPr lang="it-IT" dirty="0"/>
          </a:p>
        </p:txBody>
      </p:sp>
      <p:sp>
        <p:nvSpPr>
          <p:cNvPr id="6" name="Segnaposto piè di pagina 5"/>
          <p:cNvSpPr>
            <a:spLocks noGrp="1"/>
          </p:cNvSpPr>
          <p:nvPr>
            <p:ph type="ftr" sz="quarter" idx="11"/>
          </p:nvPr>
        </p:nvSpPr>
        <p:spPr/>
        <p:txBody>
          <a:bodyPr rtlCol="0"/>
          <a:lstStyle/>
          <a:p>
            <a:pPr rtl="0"/>
            <a:endParaRPr lang="it-IT" dirty="0"/>
          </a:p>
        </p:txBody>
      </p:sp>
      <p:sp>
        <p:nvSpPr>
          <p:cNvPr id="7" name="Segnaposto numero diapositiva 6"/>
          <p:cNvSpPr>
            <a:spLocks noGrp="1"/>
          </p:cNvSpPr>
          <p:nvPr>
            <p:ph type="sldNum" sz="quarter" idx="12"/>
          </p:nvPr>
        </p:nvSpPr>
        <p:spPr/>
        <p:txBody>
          <a:bodyPr rtlCol="0"/>
          <a:lstStyle/>
          <a:p>
            <a:pPr rtl="0"/>
            <a:fld id="{C014DD1E-5D91-48A3-AD6D-45FBA980D106}" type="slidenum">
              <a:rPr lang="it-IT" smtClean="0"/>
              <a:t>‹N›</a:t>
            </a:fld>
            <a:endParaRPr lang="it-IT" dirty="0"/>
          </a:p>
        </p:txBody>
      </p:sp>
    </p:spTree>
    <p:extLst>
      <p:ext uri="{BB962C8B-B14F-4D97-AF65-F5344CB8AC3E}">
        <p14:creationId xmlns:p14="http://schemas.microsoft.com/office/powerpoint/2010/main" val="1618139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218882" y="1701800"/>
            <a:ext cx="4062942" cy="2438400"/>
          </a:xfrm>
        </p:spPr>
        <p:txBody>
          <a:bodyPr rtlCol="0" anchor="b">
            <a:normAutofit/>
          </a:bodyPr>
          <a:lstStyle>
            <a:lvl1pPr algn="l" rtl="0">
              <a:defRPr sz="2800" b="0" cap="all" spc="200" baseline="0">
                <a:solidFill>
                  <a:schemeClr val="accent1"/>
                </a:solidFill>
              </a:defRPr>
            </a:lvl1pPr>
          </a:lstStyle>
          <a:p>
            <a:pPr rtl="0"/>
            <a:r>
              <a:rPr lang="it-IT" smtClean="0"/>
              <a:t>Fare clic per modificare lo stile del titolo</a:t>
            </a:r>
            <a:endParaRPr lang="it-IT" dirty="0"/>
          </a:p>
        </p:txBody>
      </p:sp>
      <p:sp>
        <p:nvSpPr>
          <p:cNvPr id="4" name="Segnaposto testo 3"/>
          <p:cNvSpPr>
            <a:spLocks noGrp="1"/>
          </p:cNvSpPr>
          <p:nvPr>
            <p:ph type="body" sz="half" idx="2"/>
          </p:nvPr>
        </p:nvSpPr>
        <p:spPr>
          <a:xfrm>
            <a:off x="1218882" y="4241800"/>
            <a:ext cx="4062942" cy="1930400"/>
          </a:xfrm>
        </p:spPr>
        <p:txBody>
          <a:bodyPr rtlCol="0">
            <a:normAutofit/>
          </a:bodyPr>
          <a:lstStyle>
            <a:lvl1pPr marL="0" indent="0" algn="l" rtl="0">
              <a:buNone/>
              <a:defRPr sz="2000"/>
            </a:lvl1pPr>
            <a:lvl2pPr marL="609493" indent="0" algn="l" rtl="0">
              <a:buNone/>
              <a:defRPr sz="1600"/>
            </a:lvl2pPr>
            <a:lvl3pPr marL="1218987" indent="0" algn="l" rtl="0">
              <a:buNone/>
              <a:defRPr sz="1300"/>
            </a:lvl3pPr>
            <a:lvl4pPr marL="1828480" indent="0" algn="l" rtl="0">
              <a:buNone/>
              <a:defRPr sz="1200"/>
            </a:lvl4pPr>
            <a:lvl5pPr marL="2437973" indent="0" algn="l" rtl="0">
              <a:buNone/>
              <a:defRPr sz="1200"/>
            </a:lvl5pPr>
            <a:lvl6pPr marL="3047467" indent="0" algn="l" rtl="0">
              <a:buNone/>
              <a:defRPr sz="1200"/>
            </a:lvl6pPr>
            <a:lvl7pPr marL="3656960" indent="0" algn="l" rtl="0">
              <a:buNone/>
              <a:defRPr sz="1200"/>
            </a:lvl7pPr>
            <a:lvl8pPr marL="4266453" indent="0" algn="l" rtl="0">
              <a:buNone/>
              <a:defRPr sz="1200"/>
            </a:lvl8pPr>
            <a:lvl9pPr marL="4875947" indent="0" algn="l" rtl="0">
              <a:buNone/>
              <a:defRPr sz="1200"/>
            </a:lvl9pPr>
          </a:lstStyle>
          <a:p>
            <a:pPr lvl="0" rtl="0"/>
            <a:r>
              <a:rPr lang="it-IT" smtClean="0"/>
              <a:t>Modifica gli stili del testo dello schema</a:t>
            </a:r>
          </a:p>
        </p:txBody>
      </p:sp>
      <p:sp>
        <p:nvSpPr>
          <p:cNvPr id="3" name="Segnaposto immagine 2" descr="Segnaposto vuoto per aggiungere un'immagine. Fare clic sul segnaposto e selezionare l'immagine che si vuole aggiungere."/>
          <p:cNvSpPr>
            <a:spLocks noGrp="1"/>
          </p:cNvSpPr>
          <p:nvPr>
            <p:ph type="pic" idx="1"/>
          </p:nvPr>
        </p:nvSpPr>
        <p:spPr>
          <a:xfrm>
            <a:off x="5484971" y="584200"/>
            <a:ext cx="6094413" cy="5588000"/>
          </a:xfrm>
          <a:ln w="12700">
            <a:solidFill>
              <a:schemeClr val="bg1">
                <a:lumMod val="75000"/>
                <a:lumOff val="25000"/>
              </a:schemeClr>
            </a:solidFill>
            <a:miter lim="800000"/>
          </a:ln>
        </p:spPr>
        <p:txBody>
          <a:bodyPr rtlCol="0">
            <a:normAutofit/>
          </a:bodyPr>
          <a:lstStyle>
            <a:lvl1pPr marL="0" indent="0" algn="l" rtl="0">
              <a:buNone/>
              <a:defRPr sz="2800"/>
            </a:lvl1pPr>
            <a:lvl2pPr marL="609493" indent="0" algn="l" rtl="0">
              <a:buNone/>
              <a:defRPr sz="3700"/>
            </a:lvl2pPr>
            <a:lvl3pPr marL="1218987" indent="0" algn="l" rtl="0">
              <a:buNone/>
              <a:defRPr sz="3200"/>
            </a:lvl3pPr>
            <a:lvl4pPr marL="1828480" indent="0" algn="l" rtl="0">
              <a:buNone/>
              <a:defRPr sz="2700"/>
            </a:lvl4pPr>
            <a:lvl5pPr marL="2437973" indent="0" algn="l" rtl="0">
              <a:buNone/>
              <a:defRPr sz="2700"/>
            </a:lvl5pPr>
            <a:lvl6pPr marL="3047467" indent="0" algn="l" rtl="0">
              <a:buNone/>
              <a:defRPr sz="2700"/>
            </a:lvl6pPr>
            <a:lvl7pPr marL="3656960" indent="0" algn="l" rtl="0">
              <a:buNone/>
              <a:defRPr sz="2700"/>
            </a:lvl7pPr>
            <a:lvl8pPr marL="4266453" indent="0" algn="l" rtl="0">
              <a:buNone/>
              <a:defRPr sz="2700"/>
            </a:lvl8pPr>
            <a:lvl9pPr marL="4875947" indent="0" algn="l" rtl="0">
              <a:buNone/>
              <a:defRPr sz="2700"/>
            </a:lvl9pPr>
          </a:lstStyle>
          <a:p>
            <a:pPr rtl="0"/>
            <a:r>
              <a:rPr lang="it-IT" smtClean="0"/>
              <a:t>Fare clic sull'icona per inserire un'immagine</a:t>
            </a:r>
            <a:endParaRPr lang="it-IT" dirty="0"/>
          </a:p>
        </p:txBody>
      </p:sp>
      <p:sp>
        <p:nvSpPr>
          <p:cNvPr id="5" name="Segnaposto data 4"/>
          <p:cNvSpPr>
            <a:spLocks noGrp="1"/>
          </p:cNvSpPr>
          <p:nvPr>
            <p:ph type="dt" sz="half" idx="10"/>
          </p:nvPr>
        </p:nvSpPr>
        <p:spPr/>
        <p:txBody>
          <a:bodyPr rtlCol="0"/>
          <a:lstStyle>
            <a:lvl1pPr>
              <a:defRPr/>
            </a:lvl1pPr>
          </a:lstStyle>
          <a:p>
            <a:fld id="{5B0EE21F-92EE-4289-AFFB-9252D957F459}" type="datetime1">
              <a:rPr lang="it-IT" smtClean="0"/>
              <a:pPr/>
              <a:t>05/12/2022</a:t>
            </a:fld>
            <a:endParaRPr lang="it-IT" dirty="0"/>
          </a:p>
        </p:txBody>
      </p:sp>
      <p:sp>
        <p:nvSpPr>
          <p:cNvPr id="6" name="Segnaposto piè di pagina 5"/>
          <p:cNvSpPr>
            <a:spLocks noGrp="1"/>
          </p:cNvSpPr>
          <p:nvPr>
            <p:ph type="ftr" sz="quarter" idx="11"/>
          </p:nvPr>
        </p:nvSpPr>
        <p:spPr/>
        <p:txBody>
          <a:bodyPr rtlCol="0"/>
          <a:lstStyle/>
          <a:p>
            <a:pPr rtl="0"/>
            <a:endParaRPr lang="it-IT" dirty="0"/>
          </a:p>
        </p:txBody>
      </p:sp>
      <p:sp>
        <p:nvSpPr>
          <p:cNvPr id="7" name="Segnaposto numero diapositiva 6"/>
          <p:cNvSpPr>
            <a:spLocks noGrp="1"/>
          </p:cNvSpPr>
          <p:nvPr>
            <p:ph type="sldNum" sz="quarter" idx="12"/>
          </p:nvPr>
        </p:nvSpPr>
        <p:spPr/>
        <p:txBody>
          <a:bodyPr rtlCol="0"/>
          <a:lstStyle/>
          <a:p>
            <a:pPr rtl="0"/>
            <a:fld id="{C014DD1E-5D91-48A3-AD6D-45FBA980D106}" type="slidenum">
              <a:rPr lang="it-IT" smtClean="0"/>
              <a:t>‹N›</a:t>
            </a:fld>
            <a:endParaRPr lang="it-IT" dirty="0"/>
          </a:p>
        </p:txBody>
      </p:sp>
    </p:spTree>
    <p:extLst>
      <p:ext uri="{BB962C8B-B14F-4D97-AF65-F5344CB8AC3E}">
        <p14:creationId xmlns:p14="http://schemas.microsoft.com/office/powerpoint/2010/main" val="422343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100000"/>
                <a:shade val="0"/>
                <a:satMod val="100000"/>
              </a:schemeClr>
            </a:gs>
            <a:gs pos="85000">
              <a:schemeClr val="bg2">
                <a:tint val="100000"/>
                <a:shade val="30000"/>
                <a:satMod val="100000"/>
              </a:schemeClr>
            </a:gs>
            <a:gs pos="100000">
              <a:schemeClr val="bg2">
                <a:shade val="60000"/>
                <a:satMod val="100000"/>
              </a:schemeClr>
            </a:gs>
          </a:gsLst>
          <a:lin ang="3600000" scaled="0"/>
          <a:tileRect/>
        </a:gradFill>
        <a:effectLst/>
      </p:bgPr>
    </p:bg>
    <p:spTree>
      <p:nvGrpSpPr>
        <p:cNvPr id="1" name=""/>
        <p:cNvGrpSpPr/>
        <p:nvPr/>
      </p:nvGrpSpPr>
      <p:grpSpPr>
        <a:xfrm>
          <a:off x="0" y="0"/>
          <a:ext cx="0" cy="0"/>
          <a:chOff x="0" y="0"/>
          <a:chExt cx="0" cy="0"/>
        </a:xfrm>
      </p:grpSpPr>
      <p:grpSp>
        <p:nvGrpSpPr>
          <p:cNvPr id="15" name="linee a sinistra"/>
          <p:cNvGrpSpPr/>
          <p:nvPr/>
        </p:nvGrpSpPr>
        <p:grpSpPr>
          <a:xfrm>
            <a:off x="-15870" y="-3174"/>
            <a:ext cx="819993" cy="5229225"/>
            <a:chOff x="-11906" y="-2381"/>
            <a:chExt cx="615155" cy="3921919"/>
          </a:xfrm>
        </p:grpSpPr>
        <p:sp>
          <p:nvSpPr>
            <p:cNvPr id="10" name="Figura a mano libera 9"/>
            <p:cNvSpPr/>
            <p:nvPr/>
          </p:nvSpPr>
          <p:spPr>
            <a:xfrm>
              <a:off x="-9526" y="0"/>
              <a:ext cx="612775" cy="3919538"/>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Lst>
              <a:ahLst/>
              <a:cxnLst>
                <a:cxn ang="0">
                  <a:pos x="connsiteX0" y="connsiteY0"/>
                </a:cxn>
                <a:cxn ang="0">
                  <a:pos x="connsiteX1" y="connsiteY1"/>
                </a:cxn>
                <a:cxn ang="0">
                  <a:pos x="connsiteX2" y="connsiteY2"/>
                </a:cxn>
              </a:cxnLst>
              <a:rect l="l" t="t" r="r" b="b"/>
              <a:pathLst>
                <a:path w="612775" h="3919538">
                  <a:moveTo>
                    <a:pt x="0" y="3919538"/>
                  </a:moveTo>
                  <a:lnTo>
                    <a:pt x="612775" y="2984500"/>
                  </a:lnTo>
                  <a:lnTo>
                    <a:pt x="612775" y="0"/>
                  </a:lnTo>
                </a:path>
              </a:pathLst>
            </a:custGeom>
            <a:noFill/>
            <a:ln w="38100">
              <a:gradFill>
                <a:gsLst>
                  <a:gs pos="50000">
                    <a:schemeClr val="accent1">
                      <a:lumMod val="75000"/>
                    </a:schemeClr>
                  </a:gs>
                  <a:gs pos="0">
                    <a:schemeClr val="accent1"/>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11" name="Figura a mano libera 10"/>
            <p:cNvSpPr/>
            <p:nvPr/>
          </p:nvSpPr>
          <p:spPr>
            <a:xfrm>
              <a:off x="-11906" y="0"/>
              <a:ext cx="410751" cy="3421856"/>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202024 w 612775"/>
                <a:gd name="connsiteY1" fmla="*/ 3607676 h 3919538"/>
                <a:gd name="connsiteX2" fmla="*/ 612775 w 612775"/>
                <a:gd name="connsiteY2" fmla="*/ 2984500 h 3919538"/>
                <a:gd name="connsiteX3" fmla="*/ 612775 w 612775"/>
                <a:gd name="connsiteY3" fmla="*/ 0 h 3919538"/>
                <a:gd name="connsiteX0" fmla="*/ 0 w 410751"/>
                <a:gd name="connsiteY0" fmla="*/ 3607676 h 3607676"/>
                <a:gd name="connsiteX1" fmla="*/ 410751 w 410751"/>
                <a:gd name="connsiteY1" fmla="*/ 2984500 h 3607676"/>
                <a:gd name="connsiteX2" fmla="*/ 410751 w 410751"/>
                <a:gd name="connsiteY2" fmla="*/ 0 h 3607676"/>
                <a:gd name="connsiteX0" fmla="*/ 0 w 410751"/>
                <a:gd name="connsiteY0" fmla="*/ 3607676 h 3607676"/>
                <a:gd name="connsiteX1" fmla="*/ 410751 w 410751"/>
                <a:gd name="connsiteY1" fmla="*/ 2984500 h 3607676"/>
                <a:gd name="connsiteX2" fmla="*/ 409575 w 410751"/>
                <a:gd name="connsiteY2" fmla="*/ 185820 h 3607676"/>
                <a:gd name="connsiteX3" fmla="*/ 410751 w 410751"/>
                <a:gd name="connsiteY3" fmla="*/ 0 h 3607676"/>
                <a:gd name="connsiteX0" fmla="*/ 0 w 410751"/>
                <a:gd name="connsiteY0" fmla="*/ 3421856 h 3421856"/>
                <a:gd name="connsiteX1" fmla="*/ 410751 w 410751"/>
                <a:gd name="connsiteY1" fmla="*/ 2798680 h 3421856"/>
                <a:gd name="connsiteX2" fmla="*/ 409575 w 410751"/>
                <a:gd name="connsiteY2" fmla="*/ 0 h 3421856"/>
              </a:gdLst>
              <a:ahLst/>
              <a:cxnLst>
                <a:cxn ang="0">
                  <a:pos x="connsiteX0" y="connsiteY0"/>
                </a:cxn>
                <a:cxn ang="0">
                  <a:pos x="connsiteX1" y="connsiteY1"/>
                </a:cxn>
                <a:cxn ang="0">
                  <a:pos x="connsiteX2" y="connsiteY2"/>
                </a:cxn>
              </a:cxnLst>
              <a:rect l="l" t="t" r="r" b="b"/>
              <a:pathLst>
                <a:path w="410751" h="3421856">
                  <a:moveTo>
                    <a:pt x="0" y="3421856"/>
                  </a:moveTo>
                  <a:lnTo>
                    <a:pt x="410751" y="2798680"/>
                  </a:lnTo>
                  <a:lnTo>
                    <a:pt x="409575" y="0"/>
                  </a:lnTo>
                </a:path>
              </a:pathLst>
            </a:custGeom>
            <a:noFill/>
            <a:ln w="28575">
              <a:gradFill>
                <a:gsLst>
                  <a:gs pos="0">
                    <a:schemeClr val="accent1">
                      <a:lumMod val="75000"/>
                    </a:schemeClr>
                  </a:gs>
                  <a:gs pos="50000">
                    <a:schemeClr val="accent1">
                      <a:lumMod val="75000"/>
                    </a:schemeClr>
                  </a:gs>
                  <a:gs pos="100000">
                    <a:schemeClr val="accent1"/>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sp>
          <p:nvSpPr>
            <p:cNvPr id="14" name="Figura a mano libera 13"/>
            <p:cNvSpPr/>
            <p:nvPr/>
          </p:nvSpPr>
          <p:spPr>
            <a:xfrm>
              <a:off x="-7144" y="-2381"/>
              <a:ext cx="238919" cy="2976561"/>
            </a:xfrm>
            <a:custGeom>
              <a:avLst/>
              <a:gdLst>
                <a:gd name="connsiteX0" fmla="*/ 0 w 603250"/>
                <a:gd name="connsiteY0" fmla="*/ 3905250 h 3905250"/>
                <a:gd name="connsiteX1" fmla="*/ 603250 w 603250"/>
                <a:gd name="connsiteY1" fmla="*/ 2984500 h 3905250"/>
                <a:gd name="connsiteX2" fmla="*/ 603250 w 603250"/>
                <a:gd name="connsiteY2" fmla="*/ 0 h 3905250"/>
                <a:gd name="connsiteX0" fmla="*/ 0 w 612775"/>
                <a:gd name="connsiteY0" fmla="*/ 3919538 h 3919538"/>
                <a:gd name="connsiteX1" fmla="*/ 612775 w 612775"/>
                <a:gd name="connsiteY1" fmla="*/ 2984500 h 3919538"/>
                <a:gd name="connsiteX2" fmla="*/ 612775 w 612775"/>
                <a:gd name="connsiteY2" fmla="*/ 0 h 3919538"/>
                <a:gd name="connsiteX0" fmla="*/ 0 w 612775"/>
                <a:gd name="connsiteY0" fmla="*/ 3919538 h 3919538"/>
                <a:gd name="connsiteX1" fmla="*/ 373856 w 612775"/>
                <a:gd name="connsiteY1" fmla="*/ 3344891 h 3919538"/>
                <a:gd name="connsiteX2" fmla="*/ 612775 w 612775"/>
                <a:gd name="connsiteY2" fmla="*/ 2984500 h 3919538"/>
                <a:gd name="connsiteX3" fmla="*/ 612775 w 612775"/>
                <a:gd name="connsiteY3" fmla="*/ 0 h 3919538"/>
                <a:gd name="connsiteX0" fmla="*/ 0 w 238919"/>
                <a:gd name="connsiteY0" fmla="*/ 3344891 h 3344891"/>
                <a:gd name="connsiteX1" fmla="*/ 238919 w 238919"/>
                <a:gd name="connsiteY1" fmla="*/ 2984500 h 3344891"/>
                <a:gd name="connsiteX2" fmla="*/ 238919 w 238919"/>
                <a:gd name="connsiteY2" fmla="*/ 0 h 3344891"/>
                <a:gd name="connsiteX0" fmla="*/ 0 w 238919"/>
                <a:gd name="connsiteY0" fmla="*/ 3344891 h 3344891"/>
                <a:gd name="connsiteX1" fmla="*/ 238919 w 238919"/>
                <a:gd name="connsiteY1" fmla="*/ 2984500 h 3344891"/>
                <a:gd name="connsiteX2" fmla="*/ 238125 w 238919"/>
                <a:gd name="connsiteY2" fmla="*/ 368330 h 3344891"/>
                <a:gd name="connsiteX3" fmla="*/ 238919 w 238919"/>
                <a:gd name="connsiteY3" fmla="*/ 0 h 3344891"/>
                <a:gd name="connsiteX0" fmla="*/ 0 w 238919"/>
                <a:gd name="connsiteY0" fmla="*/ 2976561 h 2976561"/>
                <a:gd name="connsiteX1" fmla="*/ 238919 w 238919"/>
                <a:gd name="connsiteY1" fmla="*/ 2616170 h 2976561"/>
                <a:gd name="connsiteX2" fmla="*/ 238125 w 238919"/>
                <a:gd name="connsiteY2" fmla="*/ 0 h 2976561"/>
              </a:gdLst>
              <a:ahLst/>
              <a:cxnLst>
                <a:cxn ang="0">
                  <a:pos x="connsiteX0" y="connsiteY0"/>
                </a:cxn>
                <a:cxn ang="0">
                  <a:pos x="connsiteX1" y="connsiteY1"/>
                </a:cxn>
                <a:cxn ang="0">
                  <a:pos x="connsiteX2" y="connsiteY2"/>
                </a:cxn>
              </a:cxnLst>
              <a:rect l="l" t="t" r="r" b="b"/>
              <a:pathLst>
                <a:path w="238919" h="2976561">
                  <a:moveTo>
                    <a:pt x="0" y="2976561"/>
                  </a:moveTo>
                  <a:lnTo>
                    <a:pt x="238919" y="2616170"/>
                  </a:lnTo>
                  <a:cubicBezTo>
                    <a:pt x="238654" y="1744113"/>
                    <a:pt x="238390" y="872057"/>
                    <a:pt x="238125" y="0"/>
                  </a:cubicBezTo>
                </a:path>
              </a:pathLst>
            </a:custGeom>
            <a:noFill/>
            <a:ln w="25400">
              <a:gradFill>
                <a:gsLst>
                  <a:gs pos="0">
                    <a:schemeClr val="accent1">
                      <a:lumMod val="50000"/>
                    </a:schemeClr>
                  </a:gs>
                  <a:gs pos="100000">
                    <a:schemeClr val="accent1">
                      <a:lumMod val="75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it-IT" dirty="0"/>
            </a:p>
          </p:txBody>
        </p:sp>
      </p:grpSp>
      <p:sp>
        <p:nvSpPr>
          <p:cNvPr id="2" name="Segnaposto titolo 1"/>
          <p:cNvSpPr>
            <a:spLocks noGrp="1"/>
          </p:cNvSpPr>
          <p:nvPr>
            <p:ph type="title"/>
          </p:nvPr>
        </p:nvSpPr>
        <p:spPr>
          <a:xfrm>
            <a:off x="1218883" y="274637"/>
            <a:ext cx="10360501" cy="1223963"/>
          </a:xfrm>
          <a:prstGeom prst="rect">
            <a:avLst/>
          </a:prstGeom>
        </p:spPr>
        <p:txBody>
          <a:bodyPr vert="horz" lIns="121899" tIns="60949" rIns="121899" bIns="60949" rtlCol="0" anchor="b">
            <a:normAutofit/>
          </a:bodyPr>
          <a:lstStyle/>
          <a:p>
            <a:pPr rtl="0"/>
            <a:r>
              <a:rPr lang="it-IT" dirty="0" smtClean="0"/>
              <a:t>Fare clic per modificare lo stile del titolo</a:t>
            </a:r>
            <a:endParaRPr lang="it-IT" dirty="0"/>
          </a:p>
        </p:txBody>
      </p:sp>
      <p:sp>
        <p:nvSpPr>
          <p:cNvPr id="3" name="Segnaposto testo 2"/>
          <p:cNvSpPr>
            <a:spLocks noGrp="1"/>
          </p:cNvSpPr>
          <p:nvPr>
            <p:ph type="body" idx="1"/>
          </p:nvPr>
        </p:nvSpPr>
        <p:spPr>
          <a:xfrm>
            <a:off x="1218883" y="1701797"/>
            <a:ext cx="10360501" cy="4462272"/>
          </a:xfrm>
          <a:prstGeom prst="rect">
            <a:avLst/>
          </a:prstGeom>
        </p:spPr>
        <p:txBody>
          <a:bodyPr vert="horz" lIns="121899" tIns="60949" rIns="121899" bIns="60949" rtlCol="0">
            <a:normAutofit/>
          </a:bodyPr>
          <a:lstStyle/>
          <a:p>
            <a:pPr lvl="0" rtl="0"/>
            <a:r>
              <a:rPr lang="it-IT" dirty="0" smtClean="0"/>
              <a:t>Fare clic per modificare gli stili del testo dello schema</a:t>
            </a:r>
          </a:p>
          <a:p>
            <a:pPr lvl="1" rtl="0"/>
            <a:r>
              <a:rPr lang="it-IT" dirty="0" smtClean="0"/>
              <a:t>Secondo livello</a:t>
            </a:r>
          </a:p>
          <a:p>
            <a:pPr lvl="2" rtl="0"/>
            <a:r>
              <a:rPr lang="it-IT" dirty="0" smtClean="0"/>
              <a:t>Terzo livello</a:t>
            </a:r>
          </a:p>
          <a:p>
            <a:pPr lvl="3" rtl="0"/>
            <a:r>
              <a:rPr lang="it-IT" dirty="0" smtClean="0"/>
              <a:t>Quarto livello</a:t>
            </a:r>
          </a:p>
          <a:p>
            <a:pPr lvl="4" rtl="0"/>
            <a:r>
              <a:rPr lang="it-IT" dirty="0" smtClean="0"/>
              <a:t>Quinto livello</a:t>
            </a:r>
            <a:endParaRPr lang="it-IT" dirty="0"/>
          </a:p>
        </p:txBody>
      </p:sp>
      <p:sp>
        <p:nvSpPr>
          <p:cNvPr id="4" name="Segnaposto data 3"/>
          <p:cNvSpPr>
            <a:spLocks noGrp="1"/>
          </p:cNvSpPr>
          <p:nvPr>
            <p:ph type="dt" sz="half" idx="2"/>
          </p:nvPr>
        </p:nvSpPr>
        <p:spPr>
          <a:xfrm>
            <a:off x="1218882" y="6356352"/>
            <a:ext cx="2234618" cy="365125"/>
          </a:xfrm>
          <a:prstGeom prst="rect">
            <a:avLst/>
          </a:prstGeom>
        </p:spPr>
        <p:txBody>
          <a:bodyPr vert="horz" lIns="121899" tIns="60949" rIns="121899" bIns="60949" rtlCol="0" anchor="ctr"/>
          <a:lstStyle>
            <a:lvl1pPr algn="l" rtl="0">
              <a:defRPr sz="1200">
                <a:solidFill>
                  <a:schemeClr val="tx1">
                    <a:tint val="75000"/>
                  </a:schemeClr>
                </a:solidFill>
              </a:defRPr>
            </a:lvl1pPr>
          </a:lstStyle>
          <a:p>
            <a:fld id="{8A756645-DD8C-4009-9A84-A4AD56EB55A9}" type="datetime1">
              <a:rPr lang="it-IT" smtClean="0"/>
              <a:pPr/>
              <a:t>05/12/2022</a:t>
            </a:fld>
            <a:endParaRPr lang="it-IT" dirty="0"/>
          </a:p>
        </p:txBody>
      </p:sp>
      <p:sp>
        <p:nvSpPr>
          <p:cNvPr id="5" name="Segnaposto piè di pagina 4"/>
          <p:cNvSpPr>
            <a:spLocks noGrp="1"/>
          </p:cNvSpPr>
          <p:nvPr>
            <p:ph type="ftr" sz="quarter" idx="3"/>
          </p:nvPr>
        </p:nvSpPr>
        <p:spPr>
          <a:xfrm>
            <a:off x="3453501" y="6356352"/>
            <a:ext cx="5281824" cy="365125"/>
          </a:xfrm>
          <a:prstGeom prst="rect">
            <a:avLst/>
          </a:prstGeom>
        </p:spPr>
        <p:txBody>
          <a:bodyPr vert="horz" lIns="121899" tIns="60949" rIns="121899" bIns="60949" rtlCol="0" anchor="ctr"/>
          <a:lstStyle>
            <a:lvl1pPr algn="ctr" rtl="0">
              <a:defRPr sz="1200">
                <a:solidFill>
                  <a:schemeClr val="tx1">
                    <a:tint val="75000"/>
                  </a:schemeClr>
                </a:solidFill>
              </a:defRPr>
            </a:lvl1pPr>
          </a:lstStyle>
          <a:p>
            <a:pPr rtl="0"/>
            <a:endParaRPr lang="it-IT" dirty="0"/>
          </a:p>
        </p:txBody>
      </p:sp>
      <p:sp>
        <p:nvSpPr>
          <p:cNvPr id="6" name="Segnaposto numero diapositiva 5"/>
          <p:cNvSpPr>
            <a:spLocks noGrp="1"/>
          </p:cNvSpPr>
          <p:nvPr>
            <p:ph type="sldNum" sz="quarter" idx="4"/>
          </p:nvPr>
        </p:nvSpPr>
        <p:spPr>
          <a:xfrm>
            <a:off x="10563649" y="6356352"/>
            <a:ext cx="1015735" cy="365125"/>
          </a:xfrm>
          <a:prstGeom prst="rect">
            <a:avLst/>
          </a:prstGeom>
        </p:spPr>
        <p:txBody>
          <a:bodyPr vert="horz" lIns="121899" tIns="60949" rIns="121899" bIns="60949" rtlCol="0" anchor="ctr"/>
          <a:lstStyle>
            <a:lvl1pPr algn="r" rtl="0">
              <a:defRPr sz="1200">
                <a:solidFill>
                  <a:schemeClr val="tx1">
                    <a:tint val="75000"/>
                  </a:schemeClr>
                </a:solidFill>
              </a:defRPr>
            </a:lvl1pPr>
          </a:lstStyle>
          <a:p>
            <a:fld id="{C014DD1E-5D91-48A3-AD6D-45FBA980D106}" type="slidenum">
              <a:rPr lang="it-IT" smtClean="0"/>
              <a:pPr/>
              <a:t>‹N›</a:t>
            </a:fld>
            <a:endParaRPr lang="it-IT" dirty="0"/>
          </a:p>
        </p:txBody>
      </p:sp>
    </p:spTree>
    <p:extLst>
      <p:ext uri="{BB962C8B-B14F-4D97-AF65-F5344CB8AC3E}">
        <p14:creationId xmlns:p14="http://schemas.microsoft.com/office/powerpoint/2010/main" val="139527588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121898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600"/>
        </a:spcBef>
        <a:buClr>
          <a:schemeClr val="accent1"/>
        </a:buClr>
        <a:buSzPct val="100000"/>
        <a:buFont typeface="Arial" pitchFamily="34" charset="0"/>
        <a:buChar char="•"/>
        <a:defRPr sz="2800" kern="1200">
          <a:solidFill>
            <a:schemeClr val="tx1"/>
          </a:solidFill>
          <a:latin typeface="+mn-lt"/>
          <a:ea typeface="+mn-ea"/>
          <a:cs typeface="+mn-cs"/>
        </a:defRPr>
      </a:lvl1pPr>
      <a:lvl2pPr marL="609493" indent="-231607" algn="l" defTabSz="1218987" rtl="0" eaLnBrk="1" latinLnBrk="0" hangingPunct="1">
        <a:lnSpc>
          <a:spcPct val="90000"/>
        </a:lnSpc>
        <a:spcBef>
          <a:spcPts val="800"/>
        </a:spcBef>
        <a:buClr>
          <a:schemeClr val="accent1"/>
        </a:buClr>
        <a:buSzPct val="80000"/>
        <a:buFont typeface="Arial" pitchFamily="34" charset="0"/>
        <a:buChar char="•"/>
        <a:defRPr sz="2400" kern="1200">
          <a:solidFill>
            <a:schemeClr val="tx1"/>
          </a:solidFill>
          <a:latin typeface="+mn-lt"/>
          <a:ea typeface="+mn-ea"/>
          <a:cs typeface="+mn-cs"/>
        </a:defRPr>
      </a:lvl2pPr>
      <a:lvl3pPr marL="91424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3pPr>
      <a:lvl4pPr marL="121898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4pPr>
      <a:lvl5pPr marL="1523733"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5pPr>
      <a:lvl6pPr marL="1828480"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6pPr>
      <a:lvl7pPr marL="2133227" indent="-231607" algn="l" defTabSz="1218987" rtl="0" eaLnBrk="1" latinLnBrk="0" hangingPunct="1">
        <a:lnSpc>
          <a:spcPct val="90000"/>
        </a:lnSpc>
        <a:spcBef>
          <a:spcPts val="800"/>
        </a:spcBef>
        <a:buClr>
          <a:schemeClr val="accent1"/>
        </a:buClr>
        <a:buSzPct val="80000"/>
        <a:buFont typeface="Arial" pitchFamily="34" charset="0"/>
        <a:buChar char="•"/>
        <a:defRPr sz="2000" kern="1200">
          <a:solidFill>
            <a:schemeClr val="tx1"/>
          </a:solidFill>
          <a:latin typeface="+mn-lt"/>
          <a:ea typeface="+mn-ea"/>
          <a:cs typeface="+mn-cs"/>
        </a:defRPr>
      </a:lvl7pPr>
      <a:lvl8pPr marL="2437973"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8pPr>
      <a:lvl9pPr marL="2742720" indent="-231607" algn="l" defTabSz="1218987" rtl="0" eaLnBrk="1" latinLnBrk="0" hangingPunct="1">
        <a:lnSpc>
          <a:spcPct val="90000"/>
        </a:lnSpc>
        <a:spcBef>
          <a:spcPts val="800"/>
        </a:spcBef>
        <a:buClr>
          <a:schemeClr val="accent1"/>
        </a:buClr>
        <a:buSzPct val="80000"/>
        <a:buFont typeface="Arial" pitchFamily="34" charset="0"/>
        <a:buChar char="•"/>
        <a:defRPr sz="2000" kern="1200" baseline="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rtlCol="0"/>
          <a:lstStyle/>
          <a:p>
            <a:pPr rtl="0"/>
            <a:r>
              <a:rPr lang="it-IT" dirty="0" smtClean="0">
                <a:latin typeface="Consolas" panose="020B0609020204030204" pitchFamily="49" charset="0"/>
                <a:ea typeface="Cambria" panose="02040503050406030204" pitchFamily="18" charset="0"/>
              </a:rPr>
              <a:t>Lezione 03</a:t>
            </a:r>
            <a:endParaRPr lang="it-IT" dirty="0">
              <a:latin typeface="Consolas" panose="020B0609020204030204" pitchFamily="49" charset="0"/>
              <a:ea typeface="Cambria" panose="02040503050406030204" pitchFamily="18" charset="0"/>
            </a:endParaRPr>
          </a:p>
        </p:txBody>
      </p:sp>
      <p:sp>
        <p:nvSpPr>
          <p:cNvPr id="5" name="Sottotitolo 4"/>
          <p:cNvSpPr>
            <a:spLocks noGrp="1"/>
          </p:cNvSpPr>
          <p:nvPr>
            <p:ph type="subTitle" idx="1"/>
          </p:nvPr>
        </p:nvSpPr>
        <p:spPr/>
        <p:txBody>
          <a:bodyPr rtlCol="0"/>
          <a:lstStyle/>
          <a:p>
            <a:pPr rtl="0"/>
            <a:r>
              <a:rPr lang="it-IT" dirty="0" smtClean="0">
                <a:latin typeface="Consolas" panose="020B0609020204030204" pitchFamily="49" charset="0"/>
              </a:rPr>
              <a:t>Social Network</a:t>
            </a:r>
            <a:endParaRPr lang="it-IT" dirty="0">
              <a:latin typeface="Consolas" panose="020B0609020204030204" pitchFamily="49" charset="0"/>
            </a:endParaRPr>
          </a:p>
        </p:txBody>
      </p:sp>
    </p:spTree>
    <p:extLst>
      <p:ext uri="{BB962C8B-B14F-4D97-AF65-F5344CB8AC3E}">
        <p14:creationId xmlns:p14="http://schemas.microsoft.com/office/powerpoint/2010/main" val="1332291891"/>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lstStyle/>
          <a:p>
            <a:pPr rtl="0"/>
            <a:r>
              <a:rPr lang="it-IT" dirty="0" smtClean="0">
                <a:latin typeface="Consolas" panose="020B0609020204030204" pitchFamily="49" charset="0"/>
              </a:rPr>
              <a:t>Social Networks: Le informazioni</a:t>
            </a:r>
            <a:endParaRPr lang="it-IT" dirty="0">
              <a:latin typeface="Consolas" panose="020B0609020204030204" pitchFamily="49" charset="0"/>
            </a:endParaRPr>
          </a:p>
        </p:txBody>
      </p:sp>
      <p:sp>
        <p:nvSpPr>
          <p:cNvPr id="14" name="Segnaposto contenuto 13"/>
          <p:cNvSpPr>
            <a:spLocks noGrp="1"/>
          </p:cNvSpPr>
          <p:nvPr>
            <p:ph idx="1"/>
          </p:nvPr>
        </p:nvSpPr>
        <p:spPr>
          <a:xfrm>
            <a:off x="909836" y="1498600"/>
            <a:ext cx="10360501" cy="5098752"/>
          </a:xfrm>
        </p:spPr>
        <p:txBody>
          <a:bodyPr rtlCol="0">
            <a:normAutofit/>
          </a:bodyPr>
          <a:lstStyle/>
          <a:p>
            <a:pPr rtl="0"/>
            <a:r>
              <a:rPr lang="en-US" sz="2400" dirty="0" smtClean="0">
                <a:latin typeface="Consolas" panose="020B0609020204030204" pitchFamily="49" charset="0"/>
              </a:rPr>
              <a:t>A </a:t>
            </a:r>
            <a:r>
              <a:rPr lang="en-US" sz="2400" dirty="0" err="1" smtClean="0">
                <a:latin typeface="Consolas" panose="020B0609020204030204" pitchFamily="49" charset="0"/>
              </a:rPr>
              <a:t>TikTok</a:t>
            </a:r>
            <a:r>
              <a:rPr lang="en-US" sz="2400" dirty="0" smtClean="0">
                <a:latin typeface="Consolas" panose="020B0609020204030204" pitchFamily="49" charset="0"/>
              </a:rPr>
              <a:t> </a:t>
            </a:r>
            <a:r>
              <a:rPr lang="en-US" sz="2400" dirty="0" err="1" smtClean="0">
                <a:latin typeface="Consolas" panose="020B0609020204030204" pitchFamily="49" charset="0"/>
              </a:rPr>
              <a:t>interessa</a:t>
            </a:r>
            <a:r>
              <a:rPr lang="en-US" sz="2400" dirty="0" smtClean="0">
                <a:latin typeface="Consolas" panose="020B0609020204030204" pitchFamily="49" charset="0"/>
              </a:rPr>
              <a:t> </a:t>
            </a:r>
            <a:r>
              <a:rPr lang="en-US" sz="2400" dirty="0" err="1" smtClean="0">
                <a:latin typeface="Consolas" panose="020B0609020204030204" pitchFamily="49" charset="0"/>
              </a:rPr>
              <a:t>esattamente</a:t>
            </a:r>
            <a:r>
              <a:rPr lang="en-US" sz="2400" dirty="0" smtClean="0">
                <a:latin typeface="Consolas" panose="020B0609020204030204" pitchFamily="49" charset="0"/>
              </a:rPr>
              <a:t> </a:t>
            </a:r>
            <a:r>
              <a:rPr lang="en-US" sz="2400" dirty="0" err="1" smtClean="0">
                <a:latin typeface="Consolas" panose="020B0609020204030204" pitchFamily="49" charset="0"/>
              </a:rPr>
              <a:t>cosa</a:t>
            </a:r>
            <a:r>
              <a:rPr lang="en-US" sz="2400" dirty="0" smtClean="0">
                <a:latin typeface="Consolas" panose="020B0609020204030204" pitchFamily="49" charset="0"/>
              </a:rPr>
              <a:t> fa Mario Rossi </a:t>
            </a:r>
            <a:r>
              <a:rPr lang="en-US" sz="2400" dirty="0" err="1" smtClean="0">
                <a:latin typeface="Consolas" panose="020B0609020204030204" pitchFamily="49" charset="0"/>
              </a:rPr>
              <a:t>nel</a:t>
            </a:r>
            <a:r>
              <a:rPr lang="en-US" sz="2400" dirty="0" smtClean="0">
                <a:latin typeface="Consolas" panose="020B0609020204030204" pitchFamily="49" charset="0"/>
              </a:rPr>
              <a:t> </a:t>
            </a:r>
            <a:r>
              <a:rPr lang="en-US" sz="2400" dirty="0" err="1" smtClean="0">
                <a:latin typeface="Consolas" panose="020B0609020204030204" pitchFamily="49" charset="0"/>
              </a:rPr>
              <a:t>suo</a:t>
            </a:r>
            <a:r>
              <a:rPr lang="en-US" sz="2400" dirty="0" smtClean="0">
                <a:latin typeface="Consolas" panose="020B0609020204030204" pitchFamily="49" charset="0"/>
              </a:rPr>
              <a:t> tempo libero? </a:t>
            </a:r>
            <a:r>
              <a:rPr lang="en-US" sz="2400" dirty="0" err="1" smtClean="0">
                <a:latin typeface="Consolas" panose="020B0609020204030204" pitchFamily="49" charset="0"/>
              </a:rPr>
              <a:t>Probabilmente</a:t>
            </a:r>
            <a:r>
              <a:rPr lang="en-US" sz="2400" dirty="0" smtClean="0">
                <a:latin typeface="Consolas" panose="020B0609020204030204" pitchFamily="49" charset="0"/>
              </a:rPr>
              <a:t> no, ma </a:t>
            </a:r>
            <a:r>
              <a:rPr lang="en-US" sz="2400" dirty="0" err="1" smtClean="0">
                <a:latin typeface="Consolas" panose="020B0609020204030204" pitchFamily="49" charset="0"/>
              </a:rPr>
              <a:t>interessa</a:t>
            </a:r>
            <a:r>
              <a:rPr lang="en-US" sz="2400" dirty="0" smtClean="0">
                <a:latin typeface="Consolas" panose="020B0609020204030204" pitchFamily="49" charset="0"/>
              </a:rPr>
              <a:t> </a:t>
            </a:r>
            <a:r>
              <a:rPr lang="en-US" sz="2400" dirty="0" err="1" smtClean="0">
                <a:latin typeface="Consolas" panose="020B0609020204030204" pitchFamily="49" charset="0"/>
              </a:rPr>
              <a:t>sicuramente</a:t>
            </a:r>
            <a:r>
              <a:rPr lang="en-US" sz="2400" dirty="0" smtClean="0">
                <a:latin typeface="Consolas" panose="020B0609020204030204" pitchFamily="49" charset="0"/>
              </a:rPr>
              <a:t> </a:t>
            </a:r>
            <a:r>
              <a:rPr lang="en-US" sz="2400" dirty="0" err="1" smtClean="0">
                <a:latin typeface="Consolas" panose="020B0609020204030204" pitchFamily="49" charset="0"/>
              </a:rPr>
              <a:t>rivendere</a:t>
            </a:r>
            <a:r>
              <a:rPr lang="en-US" sz="2400" dirty="0" smtClean="0">
                <a:latin typeface="Consolas" panose="020B0609020204030204" pitchFamily="49" charset="0"/>
              </a:rPr>
              <a:t> </a:t>
            </a:r>
            <a:r>
              <a:rPr lang="en-US" sz="2400" dirty="0" err="1" smtClean="0">
                <a:latin typeface="Consolas" panose="020B0609020204030204" pitchFamily="49" charset="0"/>
              </a:rPr>
              <a:t>queste</a:t>
            </a:r>
            <a:r>
              <a:rPr lang="en-US" sz="2400" dirty="0" smtClean="0">
                <a:latin typeface="Consolas" panose="020B0609020204030204" pitchFamily="49" charset="0"/>
              </a:rPr>
              <a:t> </a:t>
            </a:r>
            <a:r>
              <a:rPr lang="en-US" sz="2400" dirty="0" err="1" smtClean="0">
                <a:latin typeface="Consolas" panose="020B0609020204030204" pitchFamily="49" charset="0"/>
              </a:rPr>
              <a:t>informazioni</a:t>
            </a:r>
            <a:r>
              <a:rPr lang="en-US" sz="2400" dirty="0" smtClean="0">
                <a:latin typeface="Consolas" panose="020B0609020204030204" pitchFamily="49" charset="0"/>
              </a:rPr>
              <a:t> ad </a:t>
            </a:r>
            <a:r>
              <a:rPr lang="en-US" sz="2400" dirty="0" err="1" smtClean="0">
                <a:latin typeface="Consolas" panose="020B0609020204030204" pitchFamily="49" charset="0"/>
              </a:rPr>
              <a:t>aziende</a:t>
            </a:r>
            <a:r>
              <a:rPr lang="en-US" sz="2400" dirty="0" smtClean="0">
                <a:latin typeface="Consolas" panose="020B0609020204030204" pitchFamily="49" charset="0"/>
              </a:rPr>
              <a:t> di </a:t>
            </a:r>
            <a:r>
              <a:rPr lang="en-US" sz="2400" dirty="0" err="1" smtClean="0">
                <a:latin typeface="Consolas" panose="020B0609020204030204" pitchFamily="49" charset="0"/>
              </a:rPr>
              <a:t>terze</a:t>
            </a:r>
            <a:r>
              <a:rPr lang="en-US" sz="2400" dirty="0" smtClean="0">
                <a:latin typeface="Consolas" panose="020B0609020204030204" pitchFamily="49" charset="0"/>
              </a:rPr>
              <a:t> </a:t>
            </a:r>
            <a:r>
              <a:rPr lang="en-US" sz="2400" dirty="0" err="1" smtClean="0">
                <a:latin typeface="Consolas" panose="020B0609020204030204" pitchFamily="49" charset="0"/>
              </a:rPr>
              <a:t>parti</a:t>
            </a:r>
            <a:r>
              <a:rPr lang="en-US" sz="2400" dirty="0" smtClean="0">
                <a:latin typeface="Consolas" panose="020B0609020204030204" pitchFamily="49" charset="0"/>
              </a:rPr>
              <a:t>!</a:t>
            </a:r>
          </a:p>
          <a:p>
            <a:pPr rtl="0"/>
            <a:r>
              <a:rPr lang="en-US" sz="2400" dirty="0" smtClean="0">
                <a:latin typeface="Consolas" panose="020B0609020204030204" pitchFamily="49" charset="0"/>
              </a:rPr>
              <a:t>“Ma non </a:t>
            </a:r>
            <a:r>
              <a:rPr lang="it-IT" sz="2400" dirty="0" smtClean="0">
                <a:latin typeface="Consolas" panose="020B0609020204030204" pitchFamily="49" charset="0"/>
              </a:rPr>
              <a:t>è illegale</a:t>
            </a:r>
            <a:r>
              <a:rPr lang="en-US" sz="2400" dirty="0" smtClean="0">
                <a:latin typeface="Consolas" panose="020B0609020204030204" pitchFamily="49" charset="0"/>
              </a:rPr>
              <a:t> </a:t>
            </a:r>
            <a:r>
              <a:rPr lang="en-US" sz="2400" dirty="0" err="1" smtClean="0">
                <a:latin typeface="Consolas" panose="020B0609020204030204" pitchFamily="49" charset="0"/>
              </a:rPr>
              <a:t>avere</a:t>
            </a:r>
            <a:r>
              <a:rPr lang="en-US" sz="2400" dirty="0" smtClean="0">
                <a:latin typeface="Consolas" panose="020B0609020204030204" pitchFamily="49" charset="0"/>
              </a:rPr>
              <a:t> </a:t>
            </a:r>
            <a:r>
              <a:rPr lang="en-US" sz="2400" dirty="0" err="1" smtClean="0">
                <a:latin typeface="Consolas" panose="020B0609020204030204" pitchFamily="49" charset="0"/>
              </a:rPr>
              <a:t>tutte</a:t>
            </a:r>
            <a:r>
              <a:rPr lang="en-US" sz="2400" dirty="0" smtClean="0">
                <a:latin typeface="Consolas" panose="020B0609020204030204" pitchFamily="49" charset="0"/>
              </a:rPr>
              <a:t> </a:t>
            </a:r>
            <a:r>
              <a:rPr lang="en-US" sz="2400" dirty="0" err="1" smtClean="0">
                <a:latin typeface="Consolas" panose="020B0609020204030204" pitchFamily="49" charset="0"/>
              </a:rPr>
              <a:t>queste</a:t>
            </a:r>
            <a:r>
              <a:rPr lang="en-US" sz="2400" dirty="0" smtClean="0">
                <a:latin typeface="Consolas" panose="020B0609020204030204" pitchFamily="49" charset="0"/>
              </a:rPr>
              <a:t> </a:t>
            </a:r>
            <a:r>
              <a:rPr lang="en-US" sz="2400" dirty="0" err="1" smtClean="0">
                <a:latin typeface="Consolas" panose="020B0609020204030204" pitchFamily="49" charset="0"/>
              </a:rPr>
              <a:t>informazioni</a:t>
            </a:r>
            <a:r>
              <a:rPr lang="en-US" sz="2400" dirty="0" smtClean="0">
                <a:latin typeface="Consolas" panose="020B0609020204030204" pitchFamily="49" charset="0"/>
              </a:rPr>
              <a:t> </a:t>
            </a:r>
            <a:r>
              <a:rPr lang="en-US" sz="2400" dirty="0" err="1" smtClean="0">
                <a:latin typeface="Consolas" panose="020B0609020204030204" pitchFamily="49" charset="0"/>
              </a:rPr>
              <a:t>su</a:t>
            </a:r>
            <a:r>
              <a:rPr lang="en-US" sz="2400" dirty="0" smtClean="0">
                <a:latin typeface="Consolas" panose="020B0609020204030204" pitchFamily="49" charset="0"/>
              </a:rPr>
              <a:t> </a:t>
            </a:r>
            <a:r>
              <a:rPr lang="en-US" sz="2400" dirty="0" err="1" smtClean="0">
                <a:latin typeface="Consolas" panose="020B0609020204030204" pitchFamily="49" charset="0"/>
              </a:rPr>
              <a:t>ognuno</a:t>
            </a:r>
            <a:r>
              <a:rPr lang="en-US" sz="2400" dirty="0" smtClean="0">
                <a:latin typeface="Consolas" panose="020B0609020204030204" pitchFamily="49" charset="0"/>
              </a:rPr>
              <a:t> di </a:t>
            </a:r>
            <a:r>
              <a:rPr lang="en-US" sz="2400" dirty="0" err="1" smtClean="0">
                <a:latin typeface="Consolas" panose="020B0609020204030204" pitchFamily="49" charset="0"/>
              </a:rPr>
              <a:t>noi</a:t>
            </a:r>
            <a:r>
              <a:rPr lang="en-US" sz="2400" dirty="0" smtClean="0">
                <a:latin typeface="Consolas" panose="020B0609020204030204" pitchFamily="49" charset="0"/>
              </a:rPr>
              <a:t>?”</a:t>
            </a:r>
          </a:p>
          <a:p>
            <a:pPr marL="0" indent="0" rtl="0">
              <a:buNone/>
            </a:pPr>
            <a:r>
              <a:rPr lang="en-US" sz="2400" dirty="0" smtClean="0">
                <a:latin typeface="Consolas" panose="020B0609020204030204" pitchFamily="49" charset="0"/>
              </a:rPr>
              <a:t>		</a:t>
            </a:r>
            <a:r>
              <a:rPr lang="it-IT" sz="2400" b="1" dirty="0" smtClean="0">
                <a:solidFill>
                  <a:srgbClr val="FF0000"/>
                </a:solidFill>
                <a:latin typeface="Consolas" panose="020B0609020204030204" pitchFamily="49" charset="0"/>
              </a:rPr>
              <a:t>Assolutamente SI!</a:t>
            </a:r>
          </a:p>
          <a:p>
            <a:pPr marL="0" indent="0" rtl="0">
              <a:buNone/>
            </a:pPr>
            <a:endParaRPr lang="it-IT" sz="2400" b="1" dirty="0">
              <a:solidFill>
                <a:srgbClr val="FF0000"/>
              </a:solidFill>
              <a:latin typeface="Consolas" panose="020B0609020204030204" pitchFamily="49" charset="0"/>
            </a:endParaRPr>
          </a:p>
          <a:p>
            <a:r>
              <a:rPr lang="it-IT" sz="2400" b="1" u="sng" dirty="0" smtClean="0">
                <a:latin typeface="Consolas" panose="020B0609020204030204" pitchFamily="49" charset="0"/>
              </a:rPr>
              <a:t>A meno che non accettiate i termini e condizioni di uso</a:t>
            </a:r>
          </a:p>
        </p:txBody>
      </p:sp>
    </p:spTree>
    <p:extLst>
      <p:ext uri="{BB962C8B-B14F-4D97-AF65-F5344CB8AC3E}">
        <p14:creationId xmlns:p14="http://schemas.microsoft.com/office/powerpoint/2010/main" val="37912758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Effect transition="in" filter="wheel(1)">
                                      <p:cBhvr>
                                        <p:cTn id="19" dur="2000"/>
                                        <p:tgtEl>
                                          <p:spTgt spid="14">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4">
                                            <p:txEl>
                                              <p:pRg st="4" end="4"/>
                                            </p:txEl>
                                          </p:spTgt>
                                        </p:tgtEl>
                                        <p:attrNameLst>
                                          <p:attrName>style.visibility</p:attrName>
                                        </p:attrNameLst>
                                      </p:cBhvr>
                                      <p:to>
                                        <p:strVal val="visible"/>
                                      </p:to>
                                    </p:set>
                                    <p:anim calcmode="lin" valueType="num">
                                      <p:cBhvr additive="base">
                                        <p:cTn id="24"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lstStyle/>
          <a:p>
            <a:pPr rtl="0"/>
            <a:r>
              <a:rPr lang="it-IT" dirty="0" smtClean="0">
                <a:latin typeface="Consolas" panose="020B0609020204030204" pitchFamily="49" charset="0"/>
              </a:rPr>
              <a:t>Social Networks: Le informazioni</a:t>
            </a:r>
            <a:endParaRPr lang="it-IT" dirty="0">
              <a:latin typeface="Consolas" panose="020B0609020204030204" pitchFamily="49" charset="0"/>
            </a:endParaRPr>
          </a:p>
        </p:txBody>
      </p:sp>
      <p:sp>
        <p:nvSpPr>
          <p:cNvPr id="14" name="Segnaposto contenuto 13"/>
          <p:cNvSpPr>
            <a:spLocks noGrp="1"/>
          </p:cNvSpPr>
          <p:nvPr>
            <p:ph idx="1"/>
          </p:nvPr>
        </p:nvSpPr>
        <p:spPr>
          <a:xfrm>
            <a:off x="909836" y="1498600"/>
            <a:ext cx="10360501" cy="5098752"/>
          </a:xfrm>
        </p:spPr>
        <p:txBody>
          <a:bodyPr rtlCol="0">
            <a:normAutofit/>
          </a:bodyPr>
          <a:lstStyle/>
          <a:p>
            <a:r>
              <a:rPr lang="it-IT" sz="2000" dirty="0">
                <a:latin typeface="Consolas" panose="020B0609020204030204" pitchFamily="49" charset="0"/>
              </a:rPr>
              <a:t>I social network </a:t>
            </a:r>
            <a:r>
              <a:rPr lang="it-IT" sz="2000" dirty="0" err="1">
                <a:latin typeface="Consolas" panose="020B0609020204030204" pitchFamily="49" charset="0"/>
              </a:rPr>
              <a:t>sites</a:t>
            </a:r>
            <a:r>
              <a:rPr lang="it-IT" sz="2000" dirty="0">
                <a:latin typeface="Consolas" panose="020B0609020204030204" pitchFamily="49" charset="0"/>
              </a:rPr>
              <a:t> si basano sullo scambio di informazioni tra i partecipanti, così incoraggiano gli utenti a mettere a disposizione una certa quantità di informazioni </a:t>
            </a:r>
            <a:r>
              <a:rPr lang="it-IT" sz="2000" dirty="0" smtClean="0">
                <a:latin typeface="Consolas" panose="020B0609020204030204" pitchFamily="49" charset="0"/>
              </a:rPr>
              <a:t>personali</a:t>
            </a:r>
            <a:r>
              <a:rPr lang="it-IT" sz="2000" dirty="0">
                <a:latin typeface="Consolas" panose="020B0609020204030204" pitchFamily="49" charset="0"/>
              </a:rPr>
              <a:t>. </a:t>
            </a:r>
            <a:endParaRPr lang="it-IT" sz="2000" dirty="0" smtClean="0">
              <a:latin typeface="Consolas" panose="020B0609020204030204" pitchFamily="49" charset="0"/>
            </a:endParaRPr>
          </a:p>
          <a:p>
            <a:r>
              <a:rPr lang="it-IT" sz="2000" dirty="0" smtClean="0">
                <a:latin typeface="Consolas" panose="020B0609020204030204" pitchFamily="49" charset="0"/>
              </a:rPr>
              <a:t>In sintesi noi stiamo regalando ai social network le nostre informazioni (anche sensibili) in cambio di un luogo in cui trascorrere del tempo, in fondo uno scambio «equo» no?</a:t>
            </a:r>
          </a:p>
          <a:p>
            <a:r>
              <a:rPr lang="it-IT" sz="2000" dirty="0" smtClean="0">
                <a:latin typeface="Consolas" panose="020B0609020204030204" pitchFamily="49" charset="0"/>
              </a:rPr>
              <a:t>Cosa potrebbe accadere se però queste informazioni cadessero in mano ad una persona con intenzioni non tanto buone?</a:t>
            </a:r>
          </a:p>
        </p:txBody>
      </p:sp>
    </p:spTree>
    <p:extLst>
      <p:ext uri="{BB962C8B-B14F-4D97-AF65-F5344CB8AC3E}">
        <p14:creationId xmlns:p14="http://schemas.microsoft.com/office/powerpoint/2010/main" val="106339553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lstStyle/>
          <a:p>
            <a:pPr rtl="0"/>
            <a:r>
              <a:rPr lang="it-IT" dirty="0" smtClean="0">
                <a:latin typeface="Consolas" panose="020B0609020204030204" pitchFamily="49" charset="0"/>
              </a:rPr>
              <a:t>Social Networks: Informazioni pubbliche</a:t>
            </a:r>
            <a:endParaRPr lang="it-IT" dirty="0">
              <a:latin typeface="Consolas" panose="020B0609020204030204" pitchFamily="49" charset="0"/>
            </a:endParaRPr>
          </a:p>
        </p:txBody>
      </p:sp>
      <p:sp>
        <p:nvSpPr>
          <p:cNvPr id="14" name="Segnaposto contenuto 13"/>
          <p:cNvSpPr>
            <a:spLocks noGrp="1"/>
          </p:cNvSpPr>
          <p:nvPr>
            <p:ph idx="1"/>
          </p:nvPr>
        </p:nvSpPr>
        <p:spPr>
          <a:xfrm>
            <a:off x="909836" y="1498600"/>
            <a:ext cx="10360501" cy="5098752"/>
          </a:xfrm>
        </p:spPr>
        <p:txBody>
          <a:bodyPr rtlCol="0">
            <a:normAutofit/>
          </a:bodyPr>
          <a:lstStyle/>
          <a:p>
            <a:r>
              <a:rPr lang="it-IT" sz="2000" dirty="0" smtClean="0">
                <a:latin typeface="Consolas" panose="020B0609020204030204" pitchFamily="49" charset="0"/>
              </a:rPr>
              <a:t>È fondamentale capire che una volta che una nostra foto, video, registrazione </a:t>
            </a:r>
            <a:r>
              <a:rPr lang="it-IT" sz="2000" dirty="0" err="1" smtClean="0">
                <a:latin typeface="Consolas" panose="020B0609020204030204" pitchFamily="49" charset="0"/>
              </a:rPr>
              <a:t>etc</a:t>
            </a:r>
            <a:r>
              <a:rPr lang="it-IT" sz="2000" dirty="0" smtClean="0">
                <a:latin typeface="Consolas" panose="020B0609020204030204" pitchFamily="49" charset="0"/>
              </a:rPr>
              <a:t> finisce su internet, rimuoverla è </a:t>
            </a:r>
            <a:r>
              <a:rPr lang="it-IT" sz="2000" dirty="0" err="1" smtClean="0">
                <a:latin typeface="Consolas" panose="020B0609020204030204" pitchFamily="49" charset="0"/>
              </a:rPr>
              <a:t>pressochè</a:t>
            </a:r>
            <a:r>
              <a:rPr lang="it-IT" sz="2000" dirty="0" smtClean="0">
                <a:latin typeface="Consolas" panose="020B0609020204030204" pitchFamily="49" charset="0"/>
              </a:rPr>
              <a:t> IMPOSSIBILE.</a:t>
            </a:r>
          </a:p>
          <a:p>
            <a:r>
              <a:rPr lang="it-IT" sz="2000" dirty="0" smtClean="0">
                <a:latin typeface="Consolas" panose="020B0609020204030204" pitchFamily="49" charset="0"/>
              </a:rPr>
              <a:t>È </a:t>
            </a:r>
            <a:r>
              <a:rPr lang="it-IT" sz="2000" dirty="0" err="1" smtClean="0">
                <a:latin typeface="Consolas" panose="020B0609020204030204" pitchFamily="49" charset="0"/>
              </a:rPr>
              <a:t>altrettando</a:t>
            </a:r>
            <a:r>
              <a:rPr lang="it-IT" sz="2000" dirty="0" smtClean="0">
                <a:latin typeface="Consolas" panose="020B0609020204030204" pitchFamily="49" charset="0"/>
              </a:rPr>
              <a:t> fondamentale quindi, imparare a ragionare bene prima di postare qualsiasi contenuto poiché potrebbe finire in mano di chiunque.</a:t>
            </a:r>
          </a:p>
          <a:p>
            <a:r>
              <a:rPr lang="it-IT" sz="2000" dirty="0" smtClean="0">
                <a:latin typeface="Consolas" panose="020B0609020204030204" pitchFamily="49" charset="0"/>
              </a:rPr>
              <a:t>Quando postiamo una foto su </a:t>
            </a:r>
            <a:r>
              <a:rPr lang="it-IT" sz="2000" dirty="0" err="1" smtClean="0">
                <a:latin typeface="Consolas" panose="020B0609020204030204" pitchFamily="49" charset="0"/>
              </a:rPr>
              <a:t>instagram</a:t>
            </a:r>
            <a:r>
              <a:rPr lang="it-IT" sz="2000" dirty="0" smtClean="0">
                <a:latin typeface="Consolas" panose="020B0609020204030204" pitchFamily="49" charset="0"/>
              </a:rPr>
              <a:t>, è come se la stessimo affissando su centinaia di migliaia di pareti del mondo</a:t>
            </a:r>
          </a:p>
        </p:txBody>
      </p:sp>
    </p:spTree>
    <p:extLst>
      <p:ext uri="{BB962C8B-B14F-4D97-AF65-F5344CB8AC3E}">
        <p14:creationId xmlns:p14="http://schemas.microsoft.com/office/powerpoint/2010/main" val="371954301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lstStyle/>
          <a:p>
            <a:pPr rtl="0"/>
            <a:r>
              <a:rPr lang="it-IT" dirty="0" smtClean="0">
                <a:latin typeface="Consolas" panose="020B0609020204030204" pitchFamily="49" charset="0"/>
              </a:rPr>
              <a:t>Social Networks: Informazioni pubbliche</a:t>
            </a:r>
            <a:endParaRPr lang="it-IT" dirty="0">
              <a:latin typeface="Consolas" panose="020B0609020204030204" pitchFamily="49" charset="0"/>
            </a:endParaRPr>
          </a:p>
        </p:txBody>
      </p:sp>
      <p:sp>
        <p:nvSpPr>
          <p:cNvPr id="14" name="Segnaposto contenuto 13"/>
          <p:cNvSpPr>
            <a:spLocks noGrp="1"/>
          </p:cNvSpPr>
          <p:nvPr>
            <p:ph idx="1"/>
          </p:nvPr>
        </p:nvSpPr>
        <p:spPr>
          <a:xfrm>
            <a:off x="909836" y="1498600"/>
            <a:ext cx="10360501" cy="5098752"/>
          </a:xfrm>
        </p:spPr>
        <p:txBody>
          <a:bodyPr rtlCol="0">
            <a:normAutofit/>
          </a:bodyPr>
          <a:lstStyle/>
          <a:p>
            <a:r>
              <a:rPr lang="it-IT" sz="2000" dirty="0" smtClean="0">
                <a:latin typeface="Consolas" panose="020B0609020204030204" pitchFamily="49" charset="0"/>
              </a:rPr>
              <a:t>È fondamentale capire che una volta che una nostra foto, video, registrazione </a:t>
            </a:r>
            <a:r>
              <a:rPr lang="it-IT" sz="2000" dirty="0" err="1" smtClean="0">
                <a:latin typeface="Consolas" panose="020B0609020204030204" pitchFamily="49" charset="0"/>
              </a:rPr>
              <a:t>etc</a:t>
            </a:r>
            <a:r>
              <a:rPr lang="it-IT" sz="2000" dirty="0" smtClean="0">
                <a:latin typeface="Consolas" panose="020B0609020204030204" pitchFamily="49" charset="0"/>
              </a:rPr>
              <a:t> finisce su internet, rimuoverla è </a:t>
            </a:r>
            <a:r>
              <a:rPr lang="it-IT" sz="2000" dirty="0" err="1" smtClean="0">
                <a:latin typeface="Consolas" panose="020B0609020204030204" pitchFamily="49" charset="0"/>
              </a:rPr>
              <a:t>pressochè</a:t>
            </a:r>
            <a:r>
              <a:rPr lang="it-IT" sz="2000" dirty="0" smtClean="0">
                <a:latin typeface="Consolas" panose="020B0609020204030204" pitchFamily="49" charset="0"/>
              </a:rPr>
              <a:t> IMPOSSIBILE.</a:t>
            </a:r>
          </a:p>
          <a:p>
            <a:r>
              <a:rPr lang="it-IT" sz="2000" dirty="0" smtClean="0">
                <a:latin typeface="Consolas" panose="020B0609020204030204" pitchFamily="49" charset="0"/>
              </a:rPr>
              <a:t>È </a:t>
            </a:r>
            <a:r>
              <a:rPr lang="it-IT" sz="2000" dirty="0" err="1" smtClean="0">
                <a:latin typeface="Consolas" panose="020B0609020204030204" pitchFamily="49" charset="0"/>
              </a:rPr>
              <a:t>altrettando</a:t>
            </a:r>
            <a:r>
              <a:rPr lang="it-IT" sz="2000" dirty="0" smtClean="0">
                <a:latin typeface="Consolas" panose="020B0609020204030204" pitchFamily="49" charset="0"/>
              </a:rPr>
              <a:t> fondamentale quindi, imparare a ragionare bene prima di postare qualsiasi contenuto poiché potrebbe finire in mano di chiunque.</a:t>
            </a:r>
          </a:p>
          <a:p>
            <a:r>
              <a:rPr lang="it-IT" sz="2000" dirty="0" smtClean="0">
                <a:latin typeface="Consolas" panose="020B0609020204030204" pitchFamily="49" charset="0"/>
              </a:rPr>
              <a:t>Quando postiamo una foto su </a:t>
            </a:r>
            <a:r>
              <a:rPr lang="it-IT" sz="2000" dirty="0" err="1" smtClean="0">
                <a:latin typeface="Consolas" panose="020B0609020204030204" pitchFamily="49" charset="0"/>
              </a:rPr>
              <a:t>instagram</a:t>
            </a:r>
            <a:r>
              <a:rPr lang="it-IT" sz="2000" dirty="0" smtClean="0">
                <a:latin typeface="Consolas" panose="020B0609020204030204" pitchFamily="49" charset="0"/>
              </a:rPr>
              <a:t>, è come se la stessimo affissando su centinaia di migliaia di pareti del mondo</a:t>
            </a:r>
          </a:p>
        </p:txBody>
      </p:sp>
    </p:spTree>
    <p:extLst>
      <p:ext uri="{BB962C8B-B14F-4D97-AF65-F5344CB8AC3E}">
        <p14:creationId xmlns:p14="http://schemas.microsoft.com/office/powerpoint/2010/main" val="221743027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rtlCol="0"/>
          <a:lstStyle/>
          <a:p>
            <a:pPr rtl="0"/>
            <a:r>
              <a:rPr lang="it-IT" dirty="0" smtClean="0">
                <a:latin typeface="Consolas" panose="020B0609020204030204" pitchFamily="49" charset="0"/>
                <a:ea typeface="Cambria" panose="02040503050406030204" pitchFamily="18" charset="0"/>
              </a:rPr>
              <a:t>Lezione 03</a:t>
            </a:r>
            <a:endParaRPr lang="it-IT" dirty="0">
              <a:latin typeface="Consolas" panose="020B0609020204030204" pitchFamily="49" charset="0"/>
              <a:ea typeface="Cambria" panose="02040503050406030204" pitchFamily="18" charset="0"/>
            </a:endParaRPr>
          </a:p>
        </p:txBody>
      </p:sp>
      <p:sp>
        <p:nvSpPr>
          <p:cNvPr id="5" name="Sottotitolo 4"/>
          <p:cNvSpPr>
            <a:spLocks noGrp="1"/>
          </p:cNvSpPr>
          <p:nvPr>
            <p:ph type="subTitle" idx="1"/>
          </p:nvPr>
        </p:nvSpPr>
        <p:spPr/>
        <p:txBody>
          <a:bodyPr rtlCol="0"/>
          <a:lstStyle/>
          <a:p>
            <a:pPr rtl="0"/>
            <a:r>
              <a:rPr lang="it-IT" dirty="0" smtClean="0">
                <a:latin typeface="Consolas" panose="020B0609020204030204" pitchFamily="49" charset="0"/>
              </a:rPr>
              <a:t>Reati sui social</a:t>
            </a:r>
            <a:endParaRPr lang="it-IT" dirty="0">
              <a:latin typeface="Consolas" panose="020B0609020204030204" pitchFamily="49" charset="0"/>
            </a:endParaRPr>
          </a:p>
        </p:txBody>
      </p:sp>
    </p:spTree>
    <p:extLst>
      <p:ext uri="{BB962C8B-B14F-4D97-AF65-F5344CB8AC3E}">
        <p14:creationId xmlns:p14="http://schemas.microsoft.com/office/powerpoint/2010/main" val="1871389596"/>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lstStyle/>
          <a:p>
            <a:pPr rtl="0"/>
            <a:r>
              <a:rPr lang="it-IT" dirty="0" smtClean="0">
                <a:latin typeface="Consolas" panose="020B0609020204030204" pitchFamily="49" charset="0"/>
              </a:rPr>
              <a:t>Social Networks: Reati</a:t>
            </a:r>
            <a:endParaRPr lang="it-IT" dirty="0">
              <a:latin typeface="Consolas" panose="020B0609020204030204" pitchFamily="49" charset="0"/>
            </a:endParaRPr>
          </a:p>
        </p:txBody>
      </p:sp>
      <p:sp>
        <p:nvSpPr>
          <p:cNvPr id="14" name="Segnaposto contenuto 13"/>
          <p:cNvSpPr>
            <a:spLocks noGrp="1"/>
          </p:cNvSpPr>
          <p:nvPr>
            <p:ph idx="1"/>
          </p:nvPr>
        </p:nvSpPr>
        <p:spPr>
          <a:xfrm>
            <a:off x="909836" y="1498600"/>
            <a:ext cx="10360501" cy="5098752"/>
          </a:xfrm>
        </p:spPr>
        <p:txBody>
          <a:bodyPr rtlCol="0">
            <a:normAutofit/>
          </a:bodyPr>
          <a:lstStyle/>
          <a:p>
            <a:r>
              <a:rPr lang="it-IT" sz="2000" dirty="0" smtClean="0">
                <a:latin typeface="Consolas" panose="020B0609020204030204" pitchFamily="49" charset="0"/>
              </a:rPr>
              <a:t>Abbiamo visto come gli altri possono essere un pericolo per noi</a:t>
            </a:r>
          </a:p>
          <a:p>
            <a:r>
              <a:rPr lang="it-IT" sz="2000" dirty="0" smtClean="0">
                <a:latin typeface="Consolas" panose="020B0609020204030204" pitchFamily="49" charset="0"/>
              </a:rPr>
              <a:t>Vediamo ora come noi possiamo essere un pericolo per noi stessi</a:t>
            </a:r>
          </a:p>
          <a:p>
            <a:r>
              <a:rPr lang="it-IT" sz="2000" dirty="0" smtClean="0">
                <a:latin typeface="Consolas" panose="020B0609020204030204" pitchFamily="49" charset="0"/>
              </a:rPr>
              <a:t>Come nella vita reale, sui social possiamo commettere reati: </a:t>
            </a:r>
          </a:p>
          <a:p>
            <a:pPr lvl="1"/>
            <a:r>
              <a:rPr lang="it-IT" sz="2000" dirty="0" smtClean="0">
                <a:latin typeface="Consolas" panose="020B0609020204030204" pitchFamily="49" charset="0"/>
              </a:rPr>
              <a:t>Diffamazione aggravata</a:t>
            </a:r>
          </a:p>
          <a:p>
            <a:pPr lvl="1"/>
            <a:r>
              <a:rPr lang="it-IT" sz="2000" dirty="0" smtClean="0">
                <a:latin typeface="Consolas" panose="020B0609020204030204" pitchFamily="49" charset="0"/>
              </a:rPr>
              <a:t>Sostituzione di persona</a:t>
            </a:r>
          </a:p>
          <a:p>
            <a:pPr lvl="1"/>
            <a:r>
              <a:rPr lang="it-IT" sz="2000" dirty="0" smtClean="0">
                <a:latin typeface="Consolas" panose="020B0609020204030204" pitchFamily="49" charset="0"/>
              </a:rPr>
              <a:t>Minacce</a:t>
            </a:r>
          </a:p>
          <a:p>
            <a:pPr lvl="1"/>
            <a:r>
              <a:rPr lang="it-IT" sz="2000" dirty="0" smtClean="0">
                <a:latin typeface="Consolas" panose="020B0609020204030204" pitchFamily="49" charset="0"/>
              </a:rPr>
              <a:t>Apologia di reato</a:t>
            </a:r>
          </a:p>
          <a:p>
            <a:pPr lvl="1"/>
            <a:r>
              <a:rPr lang="it-IT" sz="2000" dirty="0" smtClean="0">
                <a:latin typeface="Consolas" panose="020B0609020204030204" pitchFamily="49" charset="0"/>
              </a:rPr>
              <a:t>Lesioni della privacy</a:t>
            </a:r>
          </a:p>
          <a:p>
            <a:pPr lvl="1"/>
            <a:r>
              <a:rPr lang="it-IT" sz="2000" dirty="0" err="1" smtClean="0">
                <a:latin typeface="Consolas" panose="020B0609020204030204" pitchFamily="49" charset="0"/>
              </a:rPr>
              <a:t>Stalking</a:t>
            </a:r>
            <a:r>
              <a:rPr lang="it-IT" sz="2000" dirty="0" smtClean="0">
                <a:latin typeface="Consolas" panose="020B0609020204030204" pitchFamily="49" charset="0"/>
              </a:rPr>
              <a:t> e molestie</a:t>
            </a:r>
          </a:p>
          <a:p>
            <a:pPr lvl="1"/>
            <a:r>
              <a:rPr lang="it-IT" sz="2000" dirty="0" smtClean="0">
                <a:latin typeface="Consolas" panose="020B0609020204030204" pitchFamily="49" charset="0"/>
              </a:rPr>
              <a:t>Violazione del diritto d’autore</a:t>
            </a:r>
          </a:p>
        </p:txBody>
      </p:sp>
    </p:spTree>
    <p:extLst>
      <p:ext uri="{BB962C8B-B14F-4D97-AF65-F5344CB8AC3E}">
        <p14:creationId xmlns:p14="http://schemas.microsoft.com/office/powerpoint/2010/main" val="401951226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 calcmode="lin" valueType="num">
                                      <p:cBhvr additive="base">
                                        <p:cTn id="3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
                                            <p:txEl>
                                              <p:pRg st="5" end="5"/>
                                            </p:txEl>
                                          </p:spTgt>
                                        </p:tgtEl>
                                        <p:attrNameLst>
                                          <p:attrName>style.visibility</p:attrName>
                                        </p:attrNameLst>
                                      </p:cBhvr>
                                      <p:to>
                                        <p:strVal val="visible"/>
                                      </p:to>
                                    </p:set>
                                    <p:anim calcmode="lin" valueType="num">
                                      <p:cBhvr additive="base">
                                        <p:cTn id="37"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4">
                                            <p:txEl>
                                              <p:pRg st="6" end="6"/>
                                            </p:txEl>
                                          </p:spTgt>
                                        </p:tgtEl>
                                        <p:attrNameLst>
                                          <p:attrName>style.visibility</p:attrName>
                                        </p:attrNameLst>
                                      </p:cBhvr>
                                      <p:to>
                                        <p:strVal val="visible"/>
                                      </p:to>
                                    </p:set>
                                    <p:anim calcmode="lin" valueType="num">
                                      <p:cBhvr additive="base">
                                        <p:cTn id="43" dur="500" fill="hold"/>
                                        <p:tgtEl>
                                          <p:spTgt spid="1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4">
                                            <p:txEl>
                                              <p:pRg st="7" end="7"/>
                                            </p:txEl>
                                          </p:spTgt>
                                        </p:tgtEl>
                                        <p:attrNameLst>
                                          <p:attrName>style.visibility</p:attrName>
                                        </p:attrNameLst>
                                      </p:cBhvr>
                                      <p:to>
                                        <p:strVal val="visible"/>
                                      </p:to>
                                    </p:set>
                                    <p:anim calcmode="lin" valueType="num">
                                      <p:cBhvr additive="base">
                                        <p:cTn id="49"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4">
                                            <p:txEl>
                                              <p:pRg st="8" end="8"/>
                                            </p:txEl>
                                          </p:spTgt>
                                        </p:tgtEl>
                                        <p:attrNameLst>
                                          <p:attrName>style.visibility</p:attrName>
                                        </p:attrNameLst>
                                      </p:cBhvr>
                                      <p:to>
                                        <p:strVal val="visible"/>
                                      </p:to>
                                    </p:set>
                                    <p:anim calcmode="lin" valueType="num">
                                      <p:cBhvr additive="base">
                                        <p:cTn id="55" dur="500" fill="hold"/>
                                        <p:tgtEl>
                                          <p:spTgt spid="1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4">
                                            <p:txEl>
                                              <p:pRg st="9" end="9"/>
                                            </p:txEl>
                                          </p:spTgt>
                                        </p:tgtEl>
                                        <p:attrNameLst>
                                          <p:attrName>style.visibility</p:attrName>
                                        </p:attrNameLst>
                                      </p:cBhvr>
                                      <p:to>
                                        <p:strVal val="visible"/>
                                      </p:to>
                                    </p:set>
                                    <p:anim calcmode="lin" valueType="num">
                                      <p:cBhvr additive="base">
                                        <p:cTn id="61" dur="500" fill="hold"/>
                                        <p:tgtEl>
                                          <p:spTgt spid="1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4">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909837" y="274637"/>
            <a:ext cx="10669548" cy="1223963"/>
          </a:xfrm>
        </p:spPr>
        <p:txBody>
          <a:bodyPr rtlCol="0"/>
          <a:lstStyle/>
          <a:p>
            <a:pPr rtl="0"/>
            <a:r>
              <a:rPr lang="it-IT" dirty="0" smtClean="0">
                <a:latin typeface="Consolas" panose="020B0609020204030204" pitchFamily="49" charset="0"/>
              </a:rPr>
              <a:t>Social Networks: Diffamazione aggravata</a:t>
            </a:r>
            <a:endParaRPr lang="it-IT" dirty="0">
              <a:latin typeface="Consolas" panose="020B0609020204030204" pitchFamily="49" charset="0"/>
            </a:endParaRPr>
          </a:p>
        </p:txBody>
      </p:sp>
      <p:sp>
        <p:nvSpPr>
          <p:cNvPr id="14" name="Segnaposto contenuto 13"/>
          <p:cNvSpPr>
            <a:spLocks noGrp="1"/>
          </p:cNvSpPr>
          <p:nvPr>
            <p:ph idx="1"/>
          </p:nvPr>
        </p:nvSpPr>
        <p:spPr>
          <a:xfrm>
            <a:off x="909836" y="1498600"/>
            <a:ext cx="10360501" cy="5098752"/>
          </a:xfrm>
        </p:spPr>
        <p:txBody>
          <a:bodyPr rtlCol="0">
            <a:normAutofit/>
          </a:bodyPr>
          <a:lstStyle/>
          <a:p>
            <a:r>
              <a:rPr lang="it-IT" sz="2000" dirty="0" smtClean="0">
                <a:latin typeface="Consolas" panose="020B0609020204030204" pitchFamily="49" charset="0"/>
              </a:rPr>
              <a:t>Reato </a:t>
            </a:r>
            <a:r>
              <a:rPr lang="it-IT" sz="2000" dirty="0" err="1" smtClean="0">
                <a:latin typeface="Consolas" panose="020B0609020204030204" pitchFamily="49" charset="0"/>
              </a:rPr>
              <a:t>piu</a:t>
            </a:r>
            <a:r>
              <a:rPr lang="it-IT" sz="2000" dirty="0" smtClean="0">
                <a:latin typeface="Consolas" panose="020B0609020204030204" pitchFamily="49" charset="0"/>
              </a:rPr>
              <a:t> diffuso sui social</a:t>
            </a:r>
          </a:p>
          <a:p>
            <a:r>
              <a:rPr lang="it-IT" sz="2000" dirty="0" smtClean="0">
                <a:latin typeface="Consolas" panose="020B0609020204030204" pitchFamily="49" charset="0"/>
              </a:rPr>
              <a:t>Consiste nel diffamare una persona. Si definisce aggravata perché la legge prevede un inasprimento della pena se si utilizzano strumenti di pubblicità</a:t>
            </a:r>
          </a:p>
          <a:p>
            <a:r>
              <a:rPr lang="it-IT" sz="2000" dirty="0" smtClean="0">
                <a:latin typeface="Consolas" panose="020B0609020204030204" pitchFamily="49" charset="0"/>
              </a:rPr>
              <a:t>La</a:t>
            </a:r>
            <a:r>
              <a:rPr lang="it-IT" sz="2000" b="1" dirty="0">
                <a:latin typeface="Consolas" panose="020B0609020204030204" pitchFamily="49" charset="0"/>
              </a:rPr>
              <a:t> diffamazione sul social network</a:t>
            </a:r>
            <a:r>
              <a:rPr lang="it-IT" sz="2000" dirty="0">
                <a:latin typeface="Consolas" panose="020B0609020204030204" pitchFamily="49" charset="0"/>
              </a:rPr>
              <a:t> scatta anche dinanzi a un profilo “chiuso”: non è importante infatti il numero di utenti che possono leggere il messaggio e che lo stesso non sia aperto a tutti. Per la </a:t>
            </a:r>
            <a:r>
              <a:rPr lang="it-IT" sz="2000" dirty="0" smtClean="0">
                <a:latin typeface="Consolas" panose="020B0609020204030204" pitchFamily="49" charset="0"/>
              </a:rPr>
              <a:t>diffamazione è infatti sufficiente un pubblico di almeno due persone.</a:t>
            </a:r>
          </a:p>
          <a:p>
            <a:r>
              <a:rPr lang="it-IT" sz="2400" dirty="0">
                <a:latin typeface="Consolas" panose="020B0609020204030204" pitchFamily="49" charset="0"/>
              </a:rPr>
              <a:t>Cosa si </a:t>
            </a:r>
            <a:r>
              <a:rPr lang="it-IT" sz="2400" dirty="0" smtClean="0">
                <a:latin typeface="Consolas" panose="020B0609020204030204" pitchFamily="49" charset="0"/>
              </a:rPr>
              <a:t>rischia: </a:t>
            </a:r>
            <a:r>
              <a:rPr lang="it-IT" sz="2400" b="1" dirty="0">
                <a:solidFill>
                  <a:srgbClr val="FF0000"/>
                </a:solidFill>
                <a:latin typeface="Consolas" panose="020B0609020204030204" pitchFamily="49" charset="0"/>
              </a:rPr>
              <a:t>Reclusione fino a due anni e querela</a:t>
            </a:r>
          </a:p>
          <a:p>
            <a:endParaRPr lang="it-IT" sz="1600" b="1" dirty="0" smtClean="0">
              <a:solidFill>
                <a:srgbClr val="FF0000"/>
              </a:solidFill>
              <a:latin typeface="Consolas" panose="020B0609020204030204" pitchFamily="49" charset="0"/>
            </a:endParaRPr>
          </a:p>
        </p:txBody>
      </p:sp>
    </p:spTree>
    <p:extLst>
      <p:ext uri="{BB962C8B-B14F-4D97-AF65-F5344CB8AC3E}">
        <p14:creationId xmlns:p14="http://schemas.microsoft.com/office/powerpoint/2010/main" val="100942626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909837" y="274637"/>
            <a:ext cx="10669548" cy="1223963"/>
          </a:xfrm>
        </p:spPr>
        <p:txBody>
          <a:bodyPr rtlCol="0"/>
          <a:lstStyle/>
          <a:p>
            <a:pPr rtl="0"/>
            <a:r>
              <a:rPr lang="it-IT" dirty="0" smtClean="0">
                <a:latin typeface="Consolas" panose="020B0609020204030204" pitchFamily="49" charset="0"/>
              </a:rPr>
              <a:t>Social Networks: Sostituzione di persona</a:t>
            </a:r>
            <a:endParaRPr lang="it-IT" dirty="0">
              <a:latin typeface="Consolas" panose="020B0609020204030204" pitchFamily="49" charset="0"/>
            </a:endParaRPr>
          </a:p>
        </p:txBody>
      </p:sp>
      <p:sp>
        <p:nvSpPr>
          <p:cNvPr id="14" name="Segnaposto contenuto 13"/>
          <p:cNvSpPr>
            <a:spLocks noGrp="1"/>
          </p:cNvSpPr>
          <p:nvPr>
            <p:ph idx="1"/>
          </p:nvPr>
        </p:nvSpPr>
        <p:spPr>
          <a:xfrm>
            <a:off x="909836" y="1498600"/>
            <a:ext cx="10360501" cy="5098752"/>
          </a:xfrm>
        </p:spPr>
        <p:txBody>
          <a:bodyPr rtlCol="0">
            <a:normAutofit/>
          </a:bodyPr>
          <a:lstStyle/>
          <a:p>
            <a:r>
              <a:rPr lang="it-IT" sz="2000" dirty="0" smtClean="0">
                <a:latin typeface="Consolas" panose="020B0609020204030204" pitchFamily="49" charset="0"/>
              </a:rPr>
              <a:t>Ovvero la creazione di profili cosiddetti «</a:t>
            </a:r>
            <a:r>
              <a:rPr lang="it-IT" sz="2000" dirty="0" err="1" smtClean="0">
                <a:latin typeface="Consolas" panose="020B0609020204030204" pitchFamily="49" charset="0"/>
              </a:rPr>
              <a:t>fake</a:t>
            </a:r>
            <a:r>
              <a:rPr lang="it-IT" sz="2000" dirty="0" smtClean="0">
                <a:latin typeface="Consolas" panose="020B0609020204030204" pitchFamily="49" charset="0"/>
              </a:rPr>
              <a:t>»</a:t>
            </a:r>
          </a:p>
          <a:p>
            <a:r>
              <a:rPr lang="it-IT" sz="2000" dirty="0">
                <a:latin typeface="Consolas" panose="020B0609020204030204" pitchFamily="49" charset="0"/>
              </a:rPr>
              <a:t>Lo commette non solo chi apre un account usando il nome e/o le fotografie di un’altra persona realmente esistente, ma anche chi millanta titoli, qualità o condizioni che non ha: il tutto ovviamente per fini illeciti</a:t>
            </a:r>
            <a:r>
              <a:rPr lang="it-IT" sz="2000" dirty="0" smtClean="0">
                <a:latin typeface="Consolas" panose="020B0609020204030204" pitchFamily="49" charset="0"/>
              </a:rPr>
              <a:t>.</a:t>
            </a:r>
          </a:p>
          <a:p>
            <a:pPr lvl="1"/>
            <a:r>
              <a:rPr lang="it-IT" sz="1600" dirty="0">
                <a:latin typeface="Consolas" panose="020B0609020204030204" pitchFamily="49" charset="0"/>
              </a:rPr>
              <a:t>Ad esempio, commette reato chi dice di essere single quando invece è sposato, oppure finge di essere più giovane di quanto non lo sia effettivamente, solo per adescare una persona e ottenerne i favori sessuali.</a:t>
            </a:r>
          </a:p>
          <a:p>
            <a:r>
              <a:rPr lang="it-IT" sz="2000" dirty="0" smtClean="0">
                <a:latin typeface="Consolas" panose="020B0609020204030204" pitchFamily="49" charset="0"/>
              </a:rPr>
              <a:t>È </a:t>
            </a:r>
            <a:r>
              <a:rPr lang="it-IT" sz="2000" dirty="0">
                <a:latin typeface="Consolas" panose="020B0609020204030204" pitchFamily="49" charset="0"/>
              </a:rPr>
              <a:t>reato di sostituzione di persona attribuirsi un titolo che non si ha, come quello di avvocato, professore, docente, </a:t>
            </a:r>
            <a:r>
              <a:rPr lang="it-IT" sz="2000" dirty="0" err="1" smtClean="0">
                <a:latin typeface="Consolas" panose="020B0609020204030204" pitchFamily="49" charset="0"/>
              </a:rPr>
              <a:t>ecc</a:t>
            </a:r>
            <a:endParaRPr lang="it-IT" sz="2000" dirty="0" smtClean="0">
              <a:latin typeface="Consolas" panose="020B0609020204030204" pitchFamily="49" charset="0"/>
            </a:endParaRPr>
          </a:p>
          <a:p>
            <a:r>
              <a:rPr lang="it-IT" sz="2000" dirty="0">
                <a:latin typeface="Consolas" panose="020B0609020204030204" pitchFamily="49" charset="0"/>
              </a:rPr>
              <a:t>Alla base del reato ci deve essere un’attività volta ad ingannare. Il che implica una serie di artifici. Il semplice fatto di giocare sull’equivoco non fa scattare il reato</a:t>
            </a:r>
            <a:r>
              <a:rPr lang="it-IT" sz="2000" dirty="0" smtClean="0">
                <a:latin typeface="Consolas" panose="020B0609020204030204" pitchFamily="49" charset="0"/>
              </a:rPr>
              <a:t>.</a:t>
            </a:r>
          </a:p>
          <a:p>
            <a:r>
              <a:rPr lang="it-IT" sz="2000" dirty="0" smtClean="0">
                <a:latin typeface="Consolas" panose="020B0609020204030204" pitchFamily="49" charset="0"/>
              </a:rPr>
              <a:t>Cosa si rischia: </a:t>
            </a:r>
            <a:r>
              <a:rPr lang="it-IT" sz="2000" b="1" dirty="0" smtClean="0">
                <a:solidFill>
                  <a:srgbClr val="FF0000"/>
                </a:solidFill>
                <a:latin typeface="Consolas" panose="020B0609020204030204" pitchFamily="49" charset="0"/>
              </a:rPr>
              <a:t>Querela e reclusione fino ad un anno</a:t>
            </a:r>
          </a:p>
          <a:p>
            <a:pPr marL="377886" lvl="1" indent="0">
              <a:buNone/>
            </a:pPr>
            <a:endParaRPr lang="it-IT" sz="1800" b="1" dirty="0">
              <a:solidFill>
                <a:srgbClr val="FF0000"/>
              </a:solidFill>
              <a:latin typeface="Consolas" panose="020B0609020204030204" pitchFamily="49" charset="0"/>
            </a:endParaRPr>
          </a:p>
          <a:p>
            <a:endParaRPr lang="it-IT" sz="1800" b="1" dirty="0" smtClean="0">
              <a:solidFill>
                <a:srgbClr val="FF0000"/>
              </a:solidFill>
              <a:latin typeface="Consolas" panose="020B0609020204030204" pitchFamily="49" charset="0"/>
            </a:endParaRPr>
          </a:p>
        </p:txBody>
      </p:sp>
    </p:spTree>
    <p:extLst>
      <p:ext uri="{BB962C8B-B14F-4D97-AF65-F5344CB8AC3E}">
        <p14:creationId xmlns:p14="http://schemas.microsoft.com/office/powerpoint/2010/main" val="384767458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 calcmode="lin" valueType="num">
                                      <p:cBhvr additive="base">
                                        <p:cTn id="3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
                                            <p:txEl>
                                              <p:pRg st="5" end="5"/>
                                            </p:txEl>
                                          </p:spTgt>
                                        </p:tgtEl>
                                        <p:attrNameLst>
                                          <p:attrName>style.visibility</p:attrName>
                                        </p:attrNameLst>
                                      </p:cBhvr>
                                      <p:to>
                                        <p:strVal val="visible"/>
                                      </p:to>
                                    </p:set>
                                    <p:anim calcmode="lin" valueType="num">
                                      <p:cBhvr additive="base">
                                        <p:cTn id="37"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909837" y="274637"/>
            <a:ext cx="10669548" cy="1223963"/>
          </a:xfrm>
        </p:spPr>
        <p:txBody>
          <a:bodyPr rtlCol="0"/>
          <a:lstStyle/>
          <a:p>
            <a:pPr rtl="0"/>
            <a:r>
              <a:rPr lang="it-IT" dirty="0" smtClean="0">
                <a:latin typeface="Consolas" panose="020B0609020204030204" pitchFamily="49" charset="0"/>
              </a:rPr>
              <a:t>Social Networks: Minacce</a:t>
            </a:r>
            <a:endParaRPr lang="it-IT" dirty="0">
              <a:latin typeface="Consolas" panose="020B0609020204030204" pitchFamily="49" charset="0"/>
            </a:endParaRPr>
          </a:p>
        </p:txBody>
      </p:sp>
      <p:sp>
        <p:nvSpPr>
          <p:cNvPr id="14" name="Segnaposto contenuto 13"/>
          <p:cNvSpPr>
            <a:spLocks noGrp="1"/>
          </p:cNvSpPr>
          <p:nvPr>
            <p:ph idx="1"/>
          </p:nvPr>
        </p:nvSpPr>
        <p:spPr>
          <a:xfrm>
            <a:off x="909836" y="1498600"/>
            <a:ext cx="10360501" cy="5098752"/>
          </a:xfrm>
        </p:spPr>
        <p:txBody>
          <a:bodyPr rtlCol="0">
            <a:normAutofit/>
          </a:bodyPr>
          <a:lstStyle/>
          <a:p>
            <a:r>
              <a:rPr lang="it-IT" sz="2000" dirty="0" smtClean="0">
                <a:latin typeface="Consolas" panose="020B0609020204030204" pitchFamily="49" charset="0"/>
              </a:rPr>
              <a:t>Minacciare con tono di credibilità e con l’obiettivo di incutere timore anche restando sul vago. Rientra in questa categoria anche il ricatto</a:t>
            </a:r>
          </a:p>
          <a:p>
            <a:pPr lvl="1"/>
            <a:r>
              <a:rPr lang="it-IT" sz="1600" dirty="0">
                <a:latin typeface="Consolas" panose="020B0609020204030204" pitchFamily="49" charset="0"/>
              </a:rPr>
              <a:t>Secondo la giurisprudenza, inviare messaggi sessualmente espliciti su WhatsApp minacciando di pubblicare la chat </a:t>
            </a:r>
            <a:r>
              <a:rPr lang="it-IT" sz="1600" b="1" dirty="0">
                <a:latin typeface="Consolas" panose="020B0609020204030204" pitchFamily="49" charset="0"/>
              </a:rPr>
              <a:t>integra violenza sessuale nonostante l’assenza di contatto fisico con la vittima.</a:t>
            </a:r>
          </a:p>
          <a:p>
            <a:r>
              <a:rPr lang="it-IT" sz="2000" dirty="0" smtClean="0">
                <a:latin typeface="Consolas" panose="020B0609020204030204" pitchFamily="49" charset="0"/>
              </a:rPr>
              <a:t>Non per forza deve essere un messaggio privato, anche un commento pubblico sotto un post rientra nel reato di minaccia.</a:t>
            </a:r>
          </a:p>
          <a:p>
            <a:r>
              <a:rPr lang="it-IT" sz="2000" dirty="0" smtClean="0">
                <a:latin typeface="Consolas" panose="020B0609020204030204" pitchFamily="49" charset="0"/>
              </a:rPr>
              <a:t>Cosa si rischia: </a:t>
            </a:r>
            <a:r>
              <a:rPr lang="it-IT" sz="1800" b="1" dirty="0">
                <a:solidFill>
                  <a:srgbClr val="FF0000"/>
                </a:solidFill>
                <a:latin typeface="Consolas" panose="020B0609020204030204" pitchFamily="49" charset="0"/>
              </a:rPr>
              <a:t>multa fino a euro 1.032.</a:t>
            </a:r>
            <a:r>
              <a:rPr lang="it-IT" sz="1800" dirty="0">
                <a:solidFill>
                  <a:srgbClr val="FF0000"/>
                </a:solidFill>
                <a:latin typeface="Consolas" panose="020B0609020204030204" pitchFamily="49" charset="0"/>
              </a:rPr>
              <a:t> </a:t>
            </a:r>
            <a:r>
              <a:rPr lang="it-IT" sz="1800" b="1" dirty="0">
                <a:solidFill>
                  <a:srgbClr val="FF0000"/>
                </a:solidFill>
                <a:latin typeface="Consolas" panose="020B0609020204030204" pitchFamily="49" charset="0"/>
              </a:rPr>
              <a:t>Se la minaccia è grave, o è fatta in uno dei modi indicati nell'articolo 339, la pena è della reclusione fino a un anno</a:t>
            </a:r>
            <a:endParaRPr lang="it-IT" sz="1800" dirty="0" smtClean="0">
              <a:solidFill>
                <a:srgbClr val="FF0000"/>
              </a:solidFill>
              <a:latin typeface="Consolas" panose="020B0609020204030204" pitchFamily="49" charset="0"/>
            </a:endParaRPr>
          </a:p>
          <a:p>
            <a:pPr lvl="1"/>
            <a:endParaRPr lang="it-IT" sz="1600" b="1" dirty="0">
              <a:solidFill>
                <a:srgbClr val="FF0000"/>
              </a:solidFill>
              <a:latin typeface="Consolas" panose="020B0609020204030204" pitchFamily="49" charset="0"/>
            </a:endParaRPr>
          </a:p>
          <a:p>
            <a:pPr lvl="1"/>
            <a:endParaRPr lang="it-IT" sz="1600" b="1" dirty="0" smtClean="0">
              <a:solidFill>
                <a:srgbClr val="FF0000"/>
              </a:solidFill>
              <a:latin typeface="Consolas" panose="020B0609020204030204" pitchFamily="49" charset="0"/>
            </a:endParaRPr>
          </a:p>
          <a:p>
            <a:pPr marL="377886" lvl="1" indent="0">
              <a:buNone/>
            </a:pPr>
            <a:endParaRPr lang="it-IT" sz="1800" b="1" dirty="0">
              <a:solidFill>
                <a:srgbClr val="FF0000"/>
              </a:solidFill>
              <a:latin typeface="Consolas" panose="020B0609020204030204" pitchFamily="49" charset="0"/>
            </a:endParaRPr>
          </a:p>
          <a:p>
            <a:endParaRPr lang="it-IT" sz="1800" b="1" dirty="0" smtClean="0">
              <a:solidFill>
                <a:srgbClr val="FF0000"/>
              </a:solidFill>
              <a:latin typeface="Consolas" panose="020B0609020204030204" pitchFamily="49" charset="0"/>
            </a:endParaRPr>
          </a:p>
        </p:txBody>
      </p:sp>
    </p:spTree>
    <p:extLst>
      <p:ext uri="{BB962C8B-B14F-4D97-AF65-F5344CB8AC3E}">
        <p14:creationId xmlns:p14="http://schemas.microsoft.com/office/powerpoint/2010/main" val="388197607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909837" y="274637"/>
            <a:ext cx="10669548" cy="1223963"/>
          </a:xfrm>
        </p:spPr>
        <p:txBody>
          <a:bodyPr rtlCol="0"/>
          <a:lstStyle/>
          <a:p>
            <a:pPr rtl="0"/>
            <a:r>
              <a:rPr lang="it-IT" dirty="0" smtClean="0">
                <a:latin typeface="Consolas" panose="020B0609020204030204" pitchFamily="49" charset="0"/>
              </a:rPr>
              <a:t>Social Networks: Apologia di reato</a:t>
            </a:r>
            <a:endParaRPr lang="it-IT" dirty="0">
              <a:latin typeface="Consolas" panose="020B0609020204030204" pitchFamily="49" charset="0"/>
            </a:endParaRPr>
          </a:p>
        </p:txBody>
      </p:sp>
      <p:sp>
        <p:nvSpPr>
          <p:cNvPr id="14" name="Segnaposto contenuto 13"/>
          <p:cNvSpPr>
            <a:spLocks noGrp="1"/>
          </p:cNvSpPr>
          <p:nvPr>
            <p:ph idx="1"/>
          </p:nvPr>
        </p:nvSpPr>
        <p:spPr>
          <a:xfrm>
            <a:off x="909836" y="1498600"/>
            <a:ext cx="10360501" cy="5098752"/>
          </a:xfrm>
        </p:spPr>
        <p:txBody>
          <a:bodyPr rtlCol="0">
            <a:normAutofit/>
          </a:bodyPr>
          <a:lstStyle/>
          <a:p>
            <a:r>
              <a:rPr lang="it-IT" sz="2000" dirty="0" smtClean="0">
                <a:latin typeface="Consolas" panose="020B0609020204030204" pitchFamily="49" charset="0"/>
              </a:rPr>
              <a:t>Il </a:t>
            </a:r>
            <a:r>
              <a:rPr lang="it-IT" sz="2000" dirty="0">
                <a:latin typeface="Consolas" panose="020B0609020204030204" pitchFamily="49" charset="0"/>
              </a:rPr>
              <a:t>reato scatta </a:t>
            </a:r>
            <a:r>
              <a:rPr lang="it-IT" sz="2000" dirty="0" smtClean="0">
                <a:latin typeface="Consolas" panose="020B0609020204030204" pitchFamily="49" charset="0"/>
              </a:rPr>
              <a:t>tutte </a:t>
            </a:r>
            <a:r>
              <a:rPr lang="it-IT" sz="2000" dirty="0">
                <a:latin typeface="Consolas" panose="020B0609020204030204" pitchFamily="49" charset="0"/>
              </a:rPr>
              <a:t>le volte in cui una persona, in pubblico, istiga alla disobbedienza delle sole </a:t>
            </a:r>
            <a:r>
              <a:rPr lang="it-IT" sz="2000" b="1" dirty="0">
                <a:latin typeface="Consolas" panose="020B0609020204030204" pitchFamily="49" charset="0"/>
              </a:rPr>
              <a:t>leggi di ordine pubblico</a:t>
            </a:r>
            <a:r>
              <a:rPr lang="it-IT" sz="2000" dirty="0">
                <a:latin typeface="Consolas" panose="020B0609020204030204" pitchFamily="49" charset="0"/>
              </a:rPr>
              <a:t> oppure all’odio fra le classi </a:t>
            </a:r>
            <a:r>
              <a:rPr lang="it-IT" sz="2000" dirty="0" smtClean="0">
                <a:latin typeface="Consolas" panose="020B0609020204030204" pitchFamily="49" charset="0"/>
              </a:rPr>
              <a:t>sociali.</a:t>
            </a:r>
          </a:p>
          <a:p>
            <a:r>
              <a:rPr lang="it-IT" sz="2000" dirty="0" smtClean="0">
                <a:latin typeface="Consolas" panose="020B0609020204030204" pitchFamily="49" charset="0"/>
              </a:rPr>
              <a:t>Scrivere frasi positive su Mussolini o il fascismo in generale è reato? </a:t>
            </a:r>
            <a:r>
              <a:rPr lang="it-IT" sz="2000" dirty="0" smtClean="0">
                <a:solidFill>
                  <a:srgbClr val="FF0000"/>
                </a:solidFill>
                <a:latin typeface="Consolas" panose="020B0609020204030204" pitchFamily="49" charset="0"/>
              </a:rPr>
              <a:t>No. </a:t>
            </a:r>
            <a:r>
              <a:rPr lang="it-IT" sz="2000" u="sng" dirty="0" smtClean="0">
                <a:latin typeface="Consolas" panose="020B0609020204030204" pitchFamily="49" charset="0"/>
              </a:rPr>
              <a:t>Diventa reato ad esempio quando istiga alla formazione di un nuovo partito su base fascista</a:t>
            </a:r>
          </a:p>
          <a:p>
            <a:r>
              <a:rPr lang="it-IT" sz="2000" dirty="0" smtClean="0">
                <a:latin typeface="Consolas" panose="020B0609020204030204" pitchFamily="49" charset="0"/>
              </a:rPr>
              <a:t>La linea è molto sottile e ci si trova spesso in una zona ambigua, grigia. Nel dubbio è meglio non rischiare </a:t>
            </a:r>
            <a:r>
              <a:rPr lang="it-IT" sz="2000" dirty="0" smtClean="0">
                <a:latin typeface="Consolas" panose="020B0609020204030204" pitchFamily="49" charset="0"/>
                <a:sym typeface="Wingdings" panose="05000000000000000000" pitchFamily="2" charset="2"/>
              </a:rPr>
              <a:t></a:t>
            </a:r>
          </a:p>
          <a:p>
            <a:r>
              <a:rPr lang="it-IT" sz="2000" dirty="0" smtClean="0">
                <a:latin typeface="Consolas" panose="020B0609020204030204" pitchFamily="49" charset="0"/>
                <a:sym typeface="Wingdings" panose="05000000000000000000" pitchFamily="2" charset="2"/>
              </a:rPr>
              <a:t>Cosa si rischia: </a:t>
            </a:r>
            <a:r>
              <a:rPr lang="it-IT" sz="2000" b="1" dirty="0" smtClean="0">
                <a:solidFill>
                  <a:srgbClr val="FF0000"/>
                </a:solidFill>
                <a:latin typeface="Consolas" panose="020B0609020204030204" pitchFamily="49" charset="0"/>
                <a:sym typeface="Wingdings" panose="05000000000000000000" pitchFamily="2" charset="2"/>
              </a:rPr>
              <a:t>Reclusione da sei mesi a cinque anni</a:t>
            </a:r>
            <a:endParaRPr lang="it-IT" sz="2000" b="1" dirty="0" smtClean="0">
              <a:solidFill>
                <a:srgbClr val="FF0000"/>
              </a:solidFill>
              <a:latin typeface="Consolas" panose="020B0609020204030204" pitchFamily="49" charset="0"/>
            </a:endParaRPr>
          </a:p>
          <a:p>
            <a:endParaRPr lang="it-IT" sz="2000" b="1" dirty="0">
              <a:solidFill>
                <a:srgbClr val="FF0000"/>
              </a:solidFill>
              <a:latin typeface="Consolas" panose="020B0609020204030204" pitchFamily="49" charset="0"/>
            </a:endParaRPr>
          </a:p>
          <a:p>
            <a:pPr lvl="1"/>
            <a:endParaRPr lang="it-IT" sz="1600" b="1" dirty="0" smtClean="0">
              <a:solidFill>
                <a:srgbClr val="FF0000"/>
              </a:solidFill>
              <a:latin typeface="Consolas" panose="020B0609020204030204" pitchFamily="49" charset="0"/>
            </a:endParaRPr>
          </a:p>
          <a:p>
            <a:pPr marL="377886" lvl="1" indent="0">
              <a:buNone/>
            </a:pPr>
            <a:endParaRPr lang="it-IT" sz="1800" b="1" dirty="0">
              <a:solidFill>
                <a:srgbClr val="FF0000"/>
              </a:solidFill>
              <a:latin typeface="Consolas" panose="020B0609020204030204" pitchFamily="49" charset="0"/>
            </a:endParaRPr>
          </a:p>
          <a:p>
            <a:endParaRPr lang="it-IT" sz="1800" b="1" dirty="0" smtClean="0">
              <a:solidFill>
                <a:srgbClr val="FF0000"/>
              </a:solidFill>
              <a:latin typeface="Consolas" panose="020B0609020204030204" pitchFamily="49" charset="0"/>
            </a:endParaRPr>
          </a:p>
        </p:txBody>
      </p:sp>
    </p:spTree>
    <p:extLst>
      <p:ext uri="{BB962C8B-B14F-4D97-AF65-F5344CB8AC3E}">
        <p14:creationId xmlns:p14="http://schemas.microsoft.com/office/powerpoint/2010/main" val="3504487003"/>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lstStyle/>
          <a:p>
            <a:pPr rtl="0"/>
            <a:r>
              <a:rPr lang="it-IT" dirty="0" smtClean="0">
                <a:latin typeface="Consolas" panose="020B0609020204030204" pitchFamily="49" charset="0"/>
              </a:rPr>
              <a:t>Comunità virtuali</a:t>
            </a:r>
            <a:endParaRPr lang="it-IT" dirty="0">
              <a:latin typeface="Consolas" panose="020B0609020204030204" pitchFamily="49" charset="0"/>
            </a:endParaRPr>
          </a:p>
        </p:txBody>
      </p:sp>
      <p:sp>
        <p:nvSpPr>
          <p:cNvPr id="14" name="Segnaposto contenuto 13"/>
          <p:cNvSpPr>
            <a:spLocks noGrp="1"/>
          </p:cNvSpPr>
          <p:nvPr>
            <p:ph idx="1"/>
          </p:nvPr>
        </p:nvSpPr>
        <p:spPr>
          <a:xfrm>
            <a:off x="909836" y="1498600"/>
            <a:ext cx="10360501" cy="5098752"/>
          </a:xfrm>
        </p:spPr>
        <p:txBody>
          <a:bodyPr rtlCol="0">
            <a:normAutofit/>
          </a:bodyPr>
          <a:lstStyle/>
          <a:p>
            <a:pPr rtl="0"/>
            <a:r>
              <a:rPr lang="it-IT" sz="2400" dirty="0" smtClean="0">
                <a:latin typeface="Consolas" panose="020B0609020204030204" pitchFamily="49" charset="0"/>
              </a:rPr>
              <a:t>Cosa significa?</a:t>
            </a:r>
          </a:p>
          <a:p>
            <a:r>
              <a:rPr lang="it-IT" sz="2400" dirty="0">
                <a:latin typeface="Consolas" panose="020B0609020204030204" pitchFamily="49" charset="0"/>
              </a:rPr>
              <a:t>Con comunità virtuale si intende un gruppo di persone riunite via Internet per valori o interessi comuni. Ad esempio, una passione, un divertimento o un mestiere o semplicemente per cercare nuove conoscenze</a:t>
            </a:r>
            <a:r>
              <a:rPr lang="it-IT" sz="2400" dirty="0" smtClean="0">
                <a:latin typeface="Consolas" panose="020B0609020204030204" pitchFamily="49" charset="0"/>
              </a:rPr>
              <a:t>.</a:t>
            </a:r>
          </a:p>
          <a:p>
            <a:r>
              <a:rPr lang="it-IT" sz="2400" dirty="0">
                <a:latin typeface="Consolas" panose="020B0609020204030204" pitchFamily="49" charset="0"/>
              </a:rPr>
              <a:t>Quindi in una comunità virtuale </a:t>
            </a:r>
            <a:endParaRPr lang="it-IT" sz="2400" dirty="0" smtClean="0">
              <a:latin typeface="Consolas" panose="020B0609020204030204" pitchFamily="49" charset="0"/>
            </a:endParaRPr>
          </a:p>
          <a:p>
            <a:pPr lvl="1"/>
            <a:r>
              <a:rPr lang="it-IT" sz="2000" dirty="0" smtClean="0">
                <a:latin typeface="Consolas" panose="020B0609020204030204" pitchFamily="49" charset="0"/>
              </a:rPr>
              <a:t>si </a:t>
            </a:r>
            <a:r>
              <a:rPr lang="it-IT" sz="2000" dirty="0">
                <a:latin typeface="Consolas" panose="020B0609020204030204" pitchFamily="49" charset="0"/>
              </a:rPr>
              <a:t>scambiano due chiacchiere (chat) </a:t>
            </a:r>
          </a:p>
          <a:p>
            <a:pPr lvl="1"/>
            <a:r>
              <a:rPr lang="it-IT" sz="2000" dirty="0" smtClean="0">
                <a:latin typeface="Consolas" panose="020B0609020204030204" pitchFamily="49" charset="0"/>
              </a:rPr>
              <a:t>ci </a:t>
            </a:r>
            <a:r>
              <a:rPr lang="it-IT" sz="2000" dirty="0">
                <a:latin typeface="Consolas" panose="020B0609020204030204" pitchFamily="49" charset="0"/>
              </a:rPr>
              <a:t>si vede (archivio foto degli iscritti o video chat</a:t>
            </a:r>
            <a:r>
              <a:rPr lang="it-IT" sz="2000" dirty="0" smtClean="0">
                <a:latin typeface="Consolas" panose="020B0609020204030204" pitchFamily="49" charset="0"/>
              </a:rPr>
              <a:t>),</a:t>
            </a:r>
          </a:p>
          <a:p>
            <a:pPr lvl="1"/>
            <a:r>
              <a:rPr lang="it-IT" sz="2000" dirty="0" smtClean="0">
                <a:latin typeface="Consolas" panose="020B0609020204030204" pitchFamily="49" charset="0"/>
              </a:rPr>
              <a:t>si </a:t>
            </a:r>
            <a:r>
              <a:rPr lang="it-IT" sz="2000" dirty="0">
                <a:latin typeface="Consolas" panose="020B0609020204030204" pitchFamily="49" charset="0"/>
              </a:rPr>
              <a:t>leggono le ultime notizie (news), </a:t>
            </a:r>
            <a:endParaRPr lang="it-IT" sz="2000" dirty="0" smtClean="0">
              <a:latin typeface="Consolas" panose="020B0609020204030204" pitchFamily="49" charset="0"/>
            </a:endParaRPr>
          </a:p>
          <a:p>
            <a:pPr lvl="1"/>
            <a:r>
              <a:rPr lang="it-IT" sz="2000" dirty="0" smtClean="0">
                <a:latin typeface="Consolas" panose="020B0609020204030204" pitchFamily="49" charset="0"/>
              </a:rPr>
              <a:t>si </a:t>
            </a:r>
            <a:r>
              <a:rPr lang="it-IT" sz="2000" dirty="0">
                <a:latin typeface="Consolas" panose="020B0609020204030204" pitchFamily="49" charset="0"/>
              </a:rPr>
              <a:t>partecipa a dibattiti e conferenze (forum e </a:t>
            </a:r>
            <a:r>
              <a:rPr lang="it-IT" sz="2000" dirty="0" smtClean="0">
                <a:latin typeface="Consolas" panose="020B0609020204030204" pitchFamily="49" charset="0"/>
              </a:rPr>
              <a:t>bacheca)</a:t>
            </a:r>
          </a:p>
          <a:p>
            <a:pPr lvl="1"/>
            <a:r>
              <a:rPr lang="it-IT" sz="2000" dirty="0" smtClean="0">
                <a:latin typeface="Consolas" panose="020B0609020204030204" pitchFamily="49" charset="0"/>
              </a:rPr>
              <a:t>si </a:t>
            </a:r>
            <a:r>
              <a:rPr lang="it-IT" sz="2000" dirty="0">
                <a:latin typeface="Consolas" panose="020B0609020204030204" pitchFamily="49" charset="0"/>
              </a:rPr>
              <a:t>gioca tutti insieme (giochi on-line e concorsi), ecc.</a:t>
            </a:r>
            <a:endParaRPr lang="it-IT" sz="2000" dirty="0" smtClean="0">
              <a:latin typeface="Consolas" panose="020B0609020204030204" pitchFamily="49" charset="0"/>
            </a:endParaRPr>
          </a:p>
        </p:txBody>
      </p:sp>
    </p:spTree>
    <p:extLst>
      <p:ext uri="{BB962C8B-B14F-4D97-AF65-F5344CB8AC3E}">
        <p14:creationId xmlns:p14="http://schemas.microsoft.com/office/powerpoint/2010/main" val="352911432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 calcmode="lin" valueType="num">
                                      <p:cBhvr additive="base">
                                        <p:cTn id="3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
                                            <p:txEl>
                                              <p:pRg st="5" end="5"/>
                                            </p:txEl>
                                          </p:spTgt>
                                        </p:tgtEl>
                                        <p:attrNameLst>
                                          <p:attrName>style.visibility</p:attrName>
                                        </p:attrNameLst>
                                      </p:cBhvr>
                                      <p:to>
                                        <p:strVal val="visible"/>
                                      </p:to>
                                    </p:set>
                                    <p:anim calcmode="lin" valueType="num">
                                      <p:cBhvr additive="base">
                                        <p:cTn id="37"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4">
                                            <p:txEl>
                                              <p:pRg st="6" end="6"/>
                                            </p:txEl>
                                          </p:spTgt>
                                        </p:tgtEl>
                                        <p:attrNameLst>
                                          <p:attrName>style.visibility</p:attrName>
                                        </p:attrNameLst>
                                      </p:cBhvr>
                                      <p:to>
                                        <p:strVal val="visible"/>
                                      </p:to>
                                    </p:set>
                                    <p:anim calcmode="lin" valueType="num">
                                      <p:cBhvr additive="base">
                                        <p:cTn id="43" dur="500" fill="hold"/>
                                        <p:tgtEl>
                                          <p:spTgt spid="1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4">
                                            <p:txEl>
                                              <p:pRg st="7" end="7"/>
                                            </p:txEl>
                                          </p:spTgt>
                                        </p:tgtEl>
                                        <p:attrNameLst>
                                          <p:attrName>style.visibility</p:attrName>
                                        </p:attrNameLst>
                                      </p:cBhvr>
                                      <p:to>
                                        <p:strVal val="visible"/>
                                      </p:to>
                                    </p:set>
                                    <p:anim calcmode="lin" valueType="num">
                                      <p:cBhvr additive="base">
                                        <p:cTn id="49"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909837" y="274637"/>
            <a:ext cx="10669548" cy="1223963"/>
          </a:xfrm>
        </p:spPr>
        <p:txBody>
          <a:bodyPr rtlCol="0"/>
          <a:lstStyle/>
          <a:p>
            <a:pPr rtl="0"/>
            <a:r>
              <a:rPr lang="it-IT" dirty="0" smtClean="0">
                <a:latin typeface="Consolas" panose="020B0609020204030204" pitchFamily="49" charset="0"/>
              </a:rPr>
              <a:t>Social Networks: Lesioni della privacy</a:t>
            </a:r>
            <a:endParaRPr lang="it-IT" dirty="0">
              <a:latin typeface="Consolas" panose="020B0609020204030204" pitchFamily="49" charset="0"/>
            </a:endParaRPr>
          </a:p>
        </p:txBody>
      </p:sp>
      <p:sp>
        <p:nvSpPr>
          <p:cNvPr id="14" name="Segnaposto contenuto 13"/>
          <p:cNvSpPr>
            <a:spLocks noGrp="1"/>
          </p:cNvSpPr>
          <p:nvPr>
            <p:ph idx="1"/>
          </p:nvPr>
        </p:nvSpPr>
        <p:spPr>
          <a:xfrm>
            <a:off x="909836" y="1498600"/>
            <a:ext cx="10360501" cy="5098752"/>
          </a:xfrm>
        </p:spPr>
        <p:txBody>
          <a:bodyPr rtlCol="0">
            <a:normAutofit/>
          </a:bodyPr>
          <a:lstStyle/>
          <a:p>
            <a:r>
              <a:rPr lang="it-IT" sz="2000" dirty="0" smtClean="0">
                <a:latin typeface="Consolas" panose="020B0609020204030204" pitchFamily="49" charset="0"/>
              </a:rPr>
              <a:t>Commette questo reato chi</a:t>
            </a:r>
          </a:p>
          <a:p>
            <a:pPr lvl="1"/>
            <a:r>
              <a:rPr lang="it-IT" sz="1600" dirty="0">
                <a:latin typeface="Consolas" panose="020B0609020204030204" pitchFamily="49" charset="0"/>
              </a:rPr>
              <a:t>comunica a terzi le condizioni di salute di altri o pubblica immagini di persone affette da malattie, handicap </a:t>
            </a:r>
            <a:r>
              <a:rPr lang="it-IT" sz="1600" dirty="0" err="1">
                <a:latin typeface="Consolas" panose="020B0609020204030204" pitchFamily="49" charset="0"/>
              </a:rPr>
              <a:t>etc</a:t>
            </a:r>
            <a:endParaRPr lang="it-IT" sz="1600" dirty="0">
              <a:latin typeface="Consolas" panose="020B0609020204030204" pitchFamily="49" charset="0"/>
            </a:endParaRPr>
          </a:p>
          <a:p>
            <a:pPr lvl="1"/>
            <a:r>
              <a:rPr lang="it-IT" sz="1600" b="1" dirty="0">
                <a:latin typeface="Consolas" panose="020B0609020204030204" pitchFamily="49" charset="0"/>
              </a:rPr>
              <a:t>Pubblica informazioni sensibili di un terzo</a:t>
            </a:r>
          </a:p>
          <a:p>
            <a:pPr lvl="1"/>
            <a:r>
              <a:rPr lang="it-IT" sz="1600" dirty="0">
                <a:latin typeface="Consolas" panose="020B0609020204030204" pitchFamily="49" charset="0"/>
              </a:rPr>
              <a:t>Chi carica sul proprio profilo una foto di una persona che ha autorizzato allo scatto ma non alla diffusione dello stesso</a:t>
            </a:r>
          </a:p>
          <a:p>
            <a:pPr lvl="1"/>
            <a:r>
              <a:rPr lang="it-IT" sz="1600" dirty="0">
                <a:latin typeface="Consolas" panose="020B0609020204030204" pitchFamily="49" charset="0"/>
              </a:rPr>
              <a:t>Viola chi pubblica una chat avuta con un’altra persona dalla quale si possa risalire alla sua identità e ai dati personali</a:t>
            </a:r>
          </a:p>
          <a:p>
            <a:pPr lvl="1"/>
            <a:r>
              <a:rPr lang="it-IT" sz="1600" dirty="0">
                <a:latin typeface="Consolas" panose="020B0609020204030204" pitchFamily="49" charset="0"/>
              </a:rPr>
              <a:t>Accede al profilo di qualcuno senza il suo permesso</a:t>
            </a:r>
          </a:p>
          <a:p>
            <a:pPr lvl="1"/>
            <a:r>
              <a:rPr lang="it-IT" sz="1600" dirty="0">
                <a:latin typeface="Consolas" panose="020B0609020204030204" pitchFamily="49" charset="0"/>
              </a:rPr>
              <a:t>In sintesi, è reato effettuare qualsiasi operazione di </a:t>
            </a:r>
            <a:r>
              <a:rPr lang="it-IT" sz="1600" b="1" dirty="0" smtClean="0">
                <a:solidFill>
                  <a:srgbClr val="FF0000"/>
                </a:solidFill>
                <a:latin typeface="Consolas" panose="020B0609020204030204" pitchFamily="49" charset="0"/>
              </a:rPr>
              <a:t>DOX</a:t>
            </a:r>
            <a:endParaRPr lang="it-IT" sz="2000" dirty="0" smtClean="0">
              <a:latin typeface="Consolas" panose="020B0609020204030204" pitchFamily="49" charset="0"/>
            </a:endParaRPr>
          </a:p>
          <a:p>
            <a:r>
              <a:rPr lang="it-IT" sz="2000" dirty="0" smtClean="0">
                <a:latin typeface="Consolas" panose="020B0609020204030204" pitchFamily="49" charset="0"/>
              </a:rPr>
              <a:t>Cosa si rischia: </a:t>
            </a:r>
            <a:r>
              <a:rPr lang="it-IT" sz="2000" b="1" dirty="0" smtClean="0">
                <a:solidFill>
                  <a:srgbClr val="FF0000"/>
                </a:solidFill>
                <a:latin typeface="Consolas" panose="020B0609020204030204" pitchFamily="49" charset="0"/>
              </a:rPr>
              <a:t>arresto fino a due anni e una ammenda che varia dai 10.000$ ai 50.000$</a:t>
            </a:r>
          </a:p>
          <a:p>
            <a:pPr marL="377886" lvl="1" indent="0">
              <a:buNone/>
            </a:pPr>
            <a:endParaRPr lang="it-IT" sz="1600" dirty="0">
              <a:latin typeface="Consolas" panose="020B0609020204030204" pitchFamily="49" charset="0"/>
            </a:endParaRPr>
          </a:p>
          <a:p>
            <a:pPr lvl="1"/>
            <a:endParaRPr lang="it-IT" sz="1600" b="1" dirty="0" smtClean="0">
              <a:solidFill>
                <a:srgbClr val="FF0000"/>
              </a:solidFill>
              <a:latin typeface="Consolas" panose="020B0609020204030204" pitchFamily="49" charset="0"/>
            </a:endParaRPr>
          </a:p>
          <a:p>
            <a:pPr marL="377886" lvl="1" indent="0">
              <a:buNone/>
            </a:pPr>
            <a:endParaRPr lang="it-IT" sz="1800" b="1" dirty="0">
              <a:solidFill>
                <a:srgbClr val="FF0000"/>
              </a:solidFill>
              <a:latin typeface="Consolas" panose="020B0609020204030204" pitchFamily="49" charset="0"/>
            </a:endParaRPr>
          </a:p>
          <a:p>
            <a:endParaRPr lang="it-IT" sz="1800" b="1" dirty="0" smtClean="0">
              <a:solidFill>
                <a:srgbClr val="FF0000"/>
              </a:solidFill>
              <a:latin typeface="Consolas" panose="020B0609020204030204" pitchFamily="49" charset="0"/>
            </a:endParaRPr>
          </a:p>
        </p:txBody>
      </p:sp>
    </p:spTree>
    <p:extLst>
      <p:ext uri="{BB962C8B-B14F-4D97-AF65-F5344CB8AC3E}">
        <p14:creationId xmlns:p14="http://schemas.microsoft.com/office/powerpoint/2010/main" val="1552405928"/>
      </p:ext>
    </p:extLst>
  </p:cSld>
  <p:clrMapOvr>
    <a:masterClrMapping/>
  </p:clrMapOvr>
  <p:transition spd="med">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909837" y="274637"/>
            <a:ext cx="10669548" cy="1223963"/>
          </a:xfrm>
        </p:spPr>
        <p:txBody>
          <a:bodyPr rtlCol="0"/>
          <a:lstStyle/>
          <a:p>
            <a:pPr rtl="0"/>
            <a:r>
              <a:rPr lang="it-IT" dirty="0" smtClean="0">
                <a:latin typeface="Consolas" panose="020B0609020204030204" pitchFamily="49" charset="0"/>
              </a:rPr>
              <a:t>Social Networks: </a:t>
            </a:r>
            <a:r>
              <a:rPr lang="it-IT" dirty="0" err="1" smtClean="0">
                <a:latin typeface="Consolas" panose="020B0609020204030204" pitchFamily="49" charset="0"/>
              </a:rPr>
              <a:t>Stalking</a:t>
            </a:r>
            <a:r>
              <a:rPr lang="it-IT" dirty="0" smtClean="0">
                <a:latin typeface="Consolas" panose="020B0609020204030204" pitchFamily="49" charset="0"/>
              </a:rPr>
              <a:t> e molestie</a:t>
            </a:r>
            <a:endParaRPr lang="it-IT" dirty="0">
              <a:latin typeface="Consolas" panose="020B0609020204030204" pitchFamily="49" charset="0"/>
            </a:endParaRPr>
          </a:p>
        </p:txBody>
      </p:sp>
      <p:sp>
        <p:nvSpPr>
          <p:cNvPr id="14" name="Segnaposto contenuto 13"/>
          <p:cNvSpPr>
            <a:spLocks noGrp="1"/>
          </p:cNvSpPr>
          <p:nvPr>
            <p:ph idx="1"/>
          </p:nvPr>
        </p:nvSpPr>
        <p:spPr>
          <a:xfrm>
            <a:off x="909836" y="1498600"/>
            <a:ext cx="10360501" cy="5098752"/>
          </a:xfrm>
        </p:spPr>
        <p:txBody>
          <a:bodyPr rtlCol="0">
            <a:normAutofit/>
          </a:bodyPr>
          <a:lstStyle/>
          <a:p>
            <a:r>
              <a:rPr lang="it-IT" sz="2000" dirty="0" smtClean="0">
                <a:latin typeface="Consolas" panose="020B0609020204030204" pitchFamily="49" charset="0"/>
              </a:rPr>
              <a:t>Lo </a:t>
            </a:r>
            <a:r>
              <a:rPr lang="it-IT" sz="2000" dirty="0" err="1" smtClean="0">
                <a:latin typeface="Consolas" panose="020B0609020204030204" pitchFamily="49" charset="0"/>
              </a:rPr>
              <a:t>stalking</a:t>
            </a:r>
            <a:r>
              <a:rPr lang="it-IT" sz="2000" dirty="0" smtClean="0">
                <a:latin typeface="Consolas" panose="020B0609020204030204" pitchFamily="49" charset="0"/>
              </a:rPr>
              <a:t> è </a:t>
            </a:r>
            <a:r>
              <a:rPr lang="it-IT" sz="2000" dirty="0" err="1" smtClean="0">
                <a:latin typeface="Consolas" panose="020B0609020204030204" pitchFamily="49" charset="0"/>
              </a:rPr>
              <a:t>piu</a:t>
            </a:r>
            <a:r>
              <a:rPr lang="it-IT" sz="2000" dirty="0" smtClean="0">
                <a:latin typeface="Consolas" panose="020B0609020204030204" pitchFamily="49" charset="0"/>
              </a:rPr>
              <a:t> grave della molestia, cosa cambia tra i due? La frequenza.</a:t>
            </a:r>
          </a:p>
          <a:p>
            <a:r>
              <a:rPr lang="it-IT" sz="2000" dirty="0" smtClean="0">
                <a:latin typeface="Consolas" panose="020B0609020204030204" pitchFamily="49" charset="0"/>
              </a:rPr>
              <a:t>Avance ossessive, serie di messaggi privati, continui commenti sotto i post rientrano nella categoria di </a:t>
            </a:r>
            <a:r>
              <a:rPr lang="it-IT" sz="2000" dirty="0" err="1" smtClean="0">
                <a:latin typeface="Consolas" panose="020B0609020204030204" pitchFamily="49" charset="0"/>
              </a:rPr>
              <a:t>stalking</a:t>
            </a:r>
            <a:r>
              <a:rPr lang="it-IT" sz="2000" dirty="0" smtClean="0">
                <a:latin typeface="Consolas" panose="020B0609020204030204" pitchFamily="49" charset="0"/>
              </a:rPr>
              <a:t>.</a:t>
            </a:r>
          </a:p>
          <a:p>
            <a:r>
              <a:rPr lang="it-IT" sz="2000" dirty="0" smtClean="0">
                <a:latin typeface="Consolas" panose="020B0609020204030204" pitchFamily="49" charset="0"/>
              </a:rPr>
              <a:t>Commette reato persecutorio anche chi pubblica </a:t>
            </a:r>
            <a:r>
              <a:rPr lang="it-IT" sz="2000" dirty="0" err="1" smtClean="0">
                <a:latin typeface="Consolas" panose="020B0609020204030204" pitchFamily="49" charset="0"/>
              </a:rPr>
              <a:t>piu</a:t>
            </a:r>
            <a:r>
              <a:rPr lang="it-IT" sz="2000" dirty="0" smtClean="0">
                <a:latin typeface="Consolas" panose="020B0609020204030204" pitchFamily="49" charset="0"/>
              </a:rPr>
              <a:t> volte foto o messaggi con contenuto denigratorio nei confronti della vittima</a:t>
            </a:r>
          </a:p>
          <a:p>
            <a:r>
              <a:rPr lang="it-IT" sz="2000" dirty="0" smtClean="0">
                <a:latin typeface="Consolas" panose="020B0609020204030204" pitchFamily="49" charset="0"/>
              </a:rPr>
              <a:t>Cosa si rischia: </a:t>
            </a:r>
            <a:r>
              <a:rPr lang="it-IT" sz="2000" b="1" dirty="0" smtClean="0">
                <a:solidFill>
                  <a:srgbClr val="FF0000"/>
                </a:solidFill>
                <a:latin typeface="Consolas" panose="020B0609020204030204" pitchFamily="49" charset="0"/>
              </a:rPr>
              <a:t>arresto fino a sei mesi e ammenda fino a euro 516</a:t>
            </a:r>
            <a:endParaRPr lang="it-IT" sz="1600" b="1" dirty="0" smtClean="0">
              <a:solidFill>
                <a:srgbClr val="FF0000"/>
              </a:solidFill>
              <a:latin typeface="Consolas" panose="020B0609020204030204" pitchFamily="49" charset="0"/>
            </a:endParaRPr>
          </a:p>
          <a:p>
            <a:pPr marL="0" indent="0">
              <a:buNone/>
            </a:pPr>
            <a:endParaRPr lang="it-IT" sz="1600" b="1" dirty="0" smtClean="0">
              <a:solidFill>
                <a:srgbClr val="FF0000"/>
              </a:solidFill>
              <a:latin typeface="Consolas" panose="020B0609020204030204" pitchFamily="49" charset="0"/>
            </a:endParaRPr>
          </a:p>
          <a:p>
            <a:pPr marL="377886" lvl="1" indent="0">
              <a:buNone/>
            </a:pPr>
            <a:endParaRPr lang="it-IT" sz="1800" b="1" dirty="0">
              <a:solidFill>
                <a:srgbClr val="FF0000"/>
              </a:solidFill>
              <a:latin typeface="Consolas" panose="020B0609020204030204" pitchFamily="49" charset="0"/>
            </a:endParaRPr>
          </a:p>
          <a:p>
            <a:endParaRPr lang="it-IT" sz="1800" b="1" dirty="0" smtClean="0">
              <a:solidFill>
                <a:srgbClr val="FF0000"/>
              </a:solidFill>
              <a:latin typeface="Consolas" panose="020B0609020204030204" pitchFamily="49" charset="0"/>
            </a:endParaRPr>
          </a:p>
        </p:txBody>
      </p:sp>
    </p:spTree>
    <p:extLst>
      <p:ext uri="{BB962C8B-B14F-4D97-AF65-F5344CB8AC3E}">
        <p14:creationId xmlns:p14="http://schemas.microsoft.com/office/powerpoint/2010/main" val="3519310323"/>
      </p:ext>
    </p:extLst>
  </p:cSld>
  <p:clrMapOvr>
    <a:masterClrMapping/>
  </p:clrMapOvr>
  <p:transition spd="med">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909837" y="274637"/>
            <a:ext cx="10669548" cy="1223963"/>
          </a:xfrm>
        </p:spPr>
        <p:txBody>
          <a:bodyPr rtlCol="0"/>
          <a:lstStyle/>
          <a:p>
            <a:pPr rtl="0"/>
            <a:r>
              <a:rPr lang="it-IT" dirty="0" smtClean="0">
                <a:latin typeface="Consolas" panose="020B0609020204030204" pitchFamily="49" charset="0"/>
              </a:rPr>
              <a:t>Social Networks: Violazione del diritto di autore</a:t>
            </a:r>
            <a:endParaRPr lang="it-IT" dirty="0">
              <a:latin typeface="Consolas" panose="020B0609020204030204" pitchFamily="49" charset="0"/>
            </a:endParaRPr>
          </a:p>
        </p:txBody>
      </p:sp>
      <p:sp>
        <p:nvSpPr>
          <p:cNvPr id="14" name="Segnaposto contenuto 13"/>
          <p:cNvSpPr>
            <a:spLocks noGrp="1"/>
          </p:cNvSpPr>
          <p:nvPr>
            <p:ph idx="1"/>
          </p:nvPr>
        </p:nvSpPr>
        <p:spPr>
          <a:xfrm>
            <a:off x="909836" y="1498600"/>
            <a:ext cx="10360501" cy="5098752"/>
          </a:xfrm>
        </p:spPr>
        <p:txBody>
          <a:bodyPr rtlCol="0">
            <a:normAutofit/>
          </a:bodyPr>
          <a:lstStyle/>
          <a:p>
            <a:r>
              <a:rPr lang="it-IT" sz="2000" dirty="0" smtClean="0">
                <a:latin typeface="Consolas" panose="020B0609020204030204" pitchFamily="49" charset="0"/>
              </a:rPr>
              <a:t>Violazione del copyright scatta tutte le volte in cui su un social vengono pubblicate opere altrui per le quali l’autore non abbia mai dato autorizzazione.</a:t>
            </a:r>
            <a:endParaRPr lang="it-IT" sz="1600" b="1" dirty="0">
              <a:solidFill>
                <a:srgbClr val="FF0000"/>
              </a:solidFill>
              <a:latin typeface="Consolas" panose="020B0609020204030204" pitchFamily="49" charset="0"/>
            </a:endParaRPr>
          </a:p>
          <a:p>
            <a:r>
              <a:rPr lang="it-IT" sz="1800" dirty="0" smtClean="0">
                <a:latin typeface="Consolas" panose="020B0609020204030204" pitchFamily="49" charset="0"/>
              </a:rPr>
              <a:t>Basta prelevare o «</a:t>
            </a:r>
            <a:r>
              <a:rPr lang="it-IT" sz="1800" dirty="0" err="1" smtClean="0">
                <a:latin typeface="Consolas" panose="020B0609020204030204" pitchFamily="49" charset="0"/>
              </a:rPr>
              <a:t>repostare</a:t>
            </a:r>
            <a:r>
              <a:rPr lang="it-IT" sz="1800" dirty="0" smtClean="0">
                <a:latin typeface="Consolas" panose="020B0609020204030204" pitchFamily="49" charset="0"/>
              </a:rPr>
              <a:t>» foto, testi, canzoni, video </a:t>
            </a:r>
            <a:r>
              <a:rPr lang="it-IT" sz="1800" dirty="0" err="1" smtClean="0">
                <a:latin typeface="Consolas" panose="020B0609020204030204" pitchFamily="49" charset="0"/>
              </a:rPr>
              <a:t>etc</a:t>
            </a:r>
            <a:r>
              <a:rPr lang="it-IT" sz="1800" dirty="0" smtClean="0">
                <a:latin typeface="Consolas" panose="020B0609020204030204" pitchFamily="49" charset="0"/>
              </a:rPr>
              <a:t> che non siano propri, senza autorizzazione.</a:t>
            </a:r>
          </a:p>
          <a:p>
            <a:r>
              <a:rPr lang="it-IT" sz="2000" dirty="0">
                <a:latin typeface="Consolas" panose="020B0609020204030204" pitchFamily="49" charset="0"/>
              </a:rPr>
              <a:t>Il fatto che le opere siano già state pubblicate su Internet non le rende di pubblico dominio. Non lo sono neanche se il titolare del contenuto non ha specificato, nella prima pubblicazione, “tutti i diritti riservati”: difatti, ogni opera è tutelata dal</a:t>
            </a:r>
            <a:r>
              <a:rPr lang="it-IT" sz="2000" b="1" dirty="0">
                <a:latin typeface="Consolas" panose="020B0609020204030204" pitchFamily="49" charset="0"/>
              </a:rPr>
              <a:t> diritto d’autore</a:t>
            </a:r>
            <a:r>
              <a:rPr lang="it-IT" sz="2000" dirty="0">
                <a:latin typeface="Consolas" panose="020B0609020204030204" pitchFamily="49" charset="0"/>
              </a:rPr>
              <a:t> già dalla sua nascita, a meno che il titolare non abbia specificato che la stessa è libera da restrizioni. </a:t>
            </a:r>
            <a:r>
              <a:rPr lang="it-IT" dirty="0"/>
              <a:t> </a:t>
            </a:r>
            <a:endParaRPr lang="it-IT" sz="1800" b="1" dirty="0">
              <a:solidFill>
                <a:srgbClr val="FF0000"/>
              </a:solidFill>
              <a:latin typeface="Consolas" panose="020B0609020204030204" pitchFamily="49" charset="0"/>
            </a:endParaRPr>
          </a:p>
          <a:p>
            <a:endParaRPr lang="it-IT" sz="1800" b="1" dirty="0" smtClean="0">
              <a:solidFill>
                <a:srgbClr val="FF0000"/>
              </a:solidFill>
              <a:latin typeface="Consolas" panose="020B0609020204030204" pitchFamily="49" charset="0"/>
            </a:endParaRPr>
          </a:p>
        </p:txBody>
      </p:sp>
    </p:spTree>
    <p:extLst>
      <p:ext uri="{BB962C8B-B14F-4D97-AF65-F5344CB8AC3E}">
        <p14:creationId xmlns:p14="http://schemas.microsoft.com/office/powerpoint/2010/main" val="1556519588"/>
      </p:ext>
    </p:extLst>
  </p:cSld>
  <p:clrMapOvr>
    <a:masterClrMapping/>
  </p:clrMapOvr>
  <p:transition spd="med">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909837" y="274637"/>
            <a:ext cx="10669548" cy="1223963"/>
          </a:xfrm>
        </p:spPr>
        <p:txBody>
          <a:bodyPr rtlCol="0"/>
          <a:lstStyle/>
          <a:p>
            <a:pPr rtl="0"/>
            <a:r>
              <a:rPr lang="it-IT" dirty="0" smtClean="0">
                <a:latin typeface="Consolas" panose="020B0609020204030204" pitchFamily="49" charset="0"/>
              </a:rPr>
              <a:t>Social Networks: reati</a:t>
            </a:r>
            <a:endParaRPr lang="it-IT" dirty="0">
              <a:latin typeface="Consolas" panose="020B0609020204030204" pitchFamily="49" charset="0"/>
            </a:endParaRPr>
          </a:p>
        </p:txBody>
      </p:sp>
      <p:sp>
        <p:nvSpPr>
          <p:cNvPr id="14" name="Segnaposto contenuto 13"/>
          <p:cNvSpPr>
            <a:spLocks noGrp="1"/>
          </p:cNvSpPr>
          <p:nvPr>
            <p:ph idx="1"/>
          </p:nvPr>
        </p:nvSpPr>
        <p:spPr>
          <a:xfrm>
            <a:off x="909836" y="1498600"/>
            <a:ext cx="10360501" cy="5098752"/>
          </a:xfrm>
        </p:spPr>
        <p:txBody>
          <a:bodyPr rtlCol="0">
            <a:normAutofit/>
          </a:bodyPr>
          <a:lstStyle/>
          <a:p>
            <a:r>
              <a:rPr lang="it-IT" sz="2000" dirty="0">
                <a:latin typeface="Consolas" panose="020B0609020204030204" pitchFamily="49" charset="0"/>
              </a:rPr>
              <a:t> </a:t>
            </a:r>
            <a:r>
              <a:rPr lang="it-IT" dirty="0"/>
              <a:t> </a:t>
            </a:r>
            <a:r>
              <a:rPr lang="it-IT" sz="2000" dirty="0" smtClean="0">
                <a:latin typeface="Consolas" panose="020B0609020204030204" pitchFamily="49" charset="0"/>
              </a:rPr>
              <a:t>Come visto, non è reato solo uccidere o rubare, ma banalmente minacciare qualcuno in un momento di rabbia, creare un profilo </a:t>
            </a:r>
            <a:r>
              <a:rPr lang="it-IT" sz="2000" dirty="0" err="1" smtClean="0">
                <a:latin typeface="Consolas" panose="020B0609020204030204" pitchFamily="49" charset="0"/>
              </a:rPr>
              <a:t>fake</a:t>
            </a:r>
            <a:r>
              <a:rPr lang="it-IT" sz="2000" dirty="0" smtClean="0">
                <a:latin typeface="Consolas" panose="020B0609020204030204" pitchFamily="49" charset="0"/>
              </a:rPr>
              <a:t> per seguire qualcuno o anche banalmente postare un video con una canzone avente diritti di autore</a:t>
            </a:r>
          </a:p>
          <a:p>
            <a:r>
              <a:rPr lang="it-IT" sz="2000" dirty="0" smtClean="0">
                <a:latin typeface="Consolas" panose="020B0609020204030204" pitchFamily="49" charset="0"/>
              </a:rPr>
              <a:t>è necessario stare Molto attenti, perché ci vuole davvero poco per commettere uno di questi reati</a:t>
            </a:r>
          </a:p>
          <a:p>
            <a:pPr lvl="1"/>
            <a:r>
              <a:rPr lang="it-IT" sz="1600" dirty="0" smtClean="0">
                <a:latin typeface="Consolas" panose="020B0609020204030204" pitchFamily="49" charset="0"/>
              </a:rPr>
              <a:t>Essendo su internet le prove non si riescono ad alterare facilmente e rimane una impronta digitale del reato commesso</a:t>
            </a:r>
          </a:p>
          <a:p>
            <a:pPr lvl="1"/>
            <a:r>
              <a:rPr lang="it-IT" sz="1600" dirty="0" smtClean="0">
                <a:latin typeface="Consolas" panose="020B0609020204030204" pitchFamily="49" charset="0"/>
              </a:rPr>
              <a:t>Quindi neanche Saul </a:t>
            </a:r>
            <a:r>
              <a:rPr lang="it-IT" sz="1600" dirty="0" err="1" smtClean="0">
                <a:latin typeface="Consolas" panose="020B0609020204030204" pitchFamily="49" charset="0"/>
              </a:rPr>
              <a:t>Goodman</a:t>
            </a:r>
            <a:r>
              <a:rPr lang="it-IT" sz="1600" dirty="0" smtClean="0">
                <a:latin typeface="Consolas" panose="020B0609020204030204" pitchFamily="49" charset="0"/>
              </a:rPr>
              <a:t> in persona sarebbe in grado di aiutarci a sfuggire alla pena!</a:t>
            </a:r>
          </a:p>
          <a:p>
            <a:endParaRPr lang="it-IT" sz="2000" b="1" dirty="0">
              <a:solidFill>
                <a:srgbClr val="FF0000"/>
              </a:solidFill>
              <a:latin typeface="Consolas" panose="020B0609020204030204" pitchFamily="49" charset="0"/>
            </a:endParaRPr>
          </a:p>
          <a:p>
            <a:endParaRPr lang="it-IT" sz="1800" b="1" dirty="0" smtClean="0">
              <a:solidFill>
                <a:srgbClr val="FF0000"/>
              </a:solidFill>
              <a:latin typeface="Consolas" panose="020B0609020204030204" pitchFamily="49" charset="0"/>
            </a:endParaRPr>
          </a:p>
        </p:txBody>
      </p:sp>
    </p:spTree>
    <p:extLst>
      <p:ext uri="{BB962C8B-B14F-4D97-AF65-F5344CB8AC3E}">
        <p14:creationId xmlns:p14="http://schemas.microsoft.com/office/powerpoint/2010/main" val="1347807883"/>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lstStyle/>
          <a:p>
            <a:pPr rtl="0"/>
            <a:r>
              <a:rPr lang="it-IT" dirty="0" smtClean="0">
                <a:latin typeface="Consolas" panose="020B0609020204030204" pitchFamily="49" charset="0"/>
              </a:rPr>
              <a:t>Comunità virtuali</a:t>
            </a:r>
            <a:endParaRPr lang="it-IT" dirty="0">
              <a:latin typeface="Consolas" panose="020B0609020204030204" pitchFamily="49" charset="0"/>
            </a:endParaRPr>
          </a:p>
        </p:txBody>
      </p:sp>
      <p:sp>
        <p:nvSpPr>
          <p:cNvPr id="14" name="Segnaposto contenuto 13"/>
          <p:cNvSpPr>
            <a:spLocks noGrp="1"/>
          </p:cNvSpPr>
          <p:nvPr>
            <p:ph idx="1"/>
          </p:nvPr>
        </p:nvSpPr>
        <p:spPr>
          <a:xfrm>
            <a:off x="909836" y="1498600"/>
            <a:ext cx="10360501" cy="5098752"/>
          </a:xfrm>
        </p:spPr>
        <p:txBody>
          <a:bodyPr rtlCol="0">
            <a:normAutofit/>
          </a:bodyPr>
          <a:lstStyle/>
          <a:p>
            <a:pPr rtl="0"/>
            <a:r>
              <a:rPr lang="it-IT" sz="2400" dirty="0" smtClean="0">
                <a:latin typeface="Consolas" panose="020B0609020204030204" pitchFamily="49" charset="0"/>
              </a:rPr>
              <a:t>Quali comunità virtuali conosciamo?</a:t>
            </a:r>
          </a:p>
          <a:p>
            <a:pPr lvl="1"/>
            <a:r>
              <a:rPr lang="it-IT" sz="2000" dirty="0" smtClean="0">
                <a:latin typeface="Consolas" panose="020B0609020204030204" pitchFamily="49" charset="0"/>
              </a:rPr>
              <a:t>Instagram</a:t>
            </a:r>
          </a:p>
          <a:p>
            <a:pPr lvl="1"/>
            <a:r>
              <a:rPr lang="it-IT" sz="2000" dirty="0" err="1" smtClean="0">
                <a:latin typeface="Consolas" panose="020B0609020204030204" pitchFamily="49" charset="0"/>
              </a:rPr>
              <a:t>Facebook</a:t>
            </a:r>
            <a:endParaRPr lang="it-IT" sz="2000" dirty="0" smtClean="0">
              <a:latin typeface="Consolas" panose="020B0609020204030204" pitchFamily="49" charset="0"/>
            </a:endParaRPr>
          </a:p>
          <a:p>
            <a:pPr lvl="1"/>
            <a:r>
              <a:rPr lang="it-IT" sz="2000" dirty="0" err="1" smtClean="0">
                <a:latin typeface="Consolas" panose="020B0609020204030204" pitchFamily="49" charset="0"/>
              </a:rPr>
              <a:t>Whatsapp</a:t>
            </a:r>
            <a:endParaRPr lang="it-IT" sz="2000" dirty="0" smtClean="0">
              <a:latin typeface="Consolas" panose="020B0609020204030204" pitchFamily="49" charset="0"/>
            </a:endParaRPr>
          </a:p>
          <a:p>
            <a:pPr lvl="1"/>
            <a:r>
              <a:rPr lang="it-IT" sz="2000" dirty="0" err="1" smtClean="0">
                <a:latin typeface="Consolas" panose="020B0609020204030204" pitchFamily="49" charset="0"/>
              </a:rPr>
              <a:t>Linkedin</a:t>
            </a:r>
            <a:endParaRPr lang="it-IT" sz="2000" dirty="0" smtClean="0">
              <a:latin typeface="Consolas" panose="020B0609020204030204" pitchFamily="49" charset="0"/>
            </a:endParaRPr>
          </a:p>
          <a:p>
            <a:pPr lvl="1"/>
            <a:r>
              <a:rPr lang="it-IT" sz="2000" dirty="0" err="1" smtClean="0">
                <a:latin typeface="Consolas" panose="020B0609020204030204" pitchFamily="49" charset="0"/>
              </a:rPr>
              <a:t>Steam</a:t>
            </a:r>
            <a:endParaRPr lang="it-IT" sz="2000" dirty="0" smtClean="0">
              <a:latin typeface="Consolas" panose="020B0609020204030204" pitchFamily="49" charset="0"/>
            </a:endParaRPr>
          </a:p>
          <a:p>
            <a:pPr lvl="1"/>
            <a:r>
              <a:rPr lang="it-IT" sz="2000" dirty="0" smtClean="0">
                <a:latin typeface="Consolas" panose="020B0609020204030204" pitchFamily="49" charset="0"/>
              </a:rPr>
              <a:t>Playstation Network</a:t>
            </a:r>
          </a:p>
          <a:p>
            <a:pPr lvl="1"/>
            <a:r>
              <a:rPr lang="it-IT" sz="2000" dirty="0" smtClean="0">
                <a:latin typeface="Consolas" panose="020B0609020204030204" pitchFamily="49" charset="0"/>
              </a:rPr>
              <a:t>Molte altre</a:t>
            </a:r>
          </a:p>
          <a:p>
            <a:pPr marL="377886" lvl="1" indent="0">
              <a:buNone/>
            </a:pPr>
            <a:endParaRPr lang="it-IT" sz="2000" dirty="0">
              <a:latin typeface="Consolas" panose="020B0609020204030204" pitchFamily="49" charset="0"/>
            </a:endParaRPr>
          </a:p>
        </p:txBody>
      </p:sp>
    </p:spTree>
    <p:extLst>
      <p:ext uri="{BB962C8B-B14F-4D97-AF65-F5344CB8AC3E}">
        <p14:creationId xmlns:p14="http://schemas.microsoft.com/office/powerpoint/2010/main" val="302670893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 calcmode="lin" valueType="num">
                                      <p:cBhvr additive="base">
                                        <p:cTn id="3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
                                            <p:txEl>
                                              <p:pRg st="5" end="5"/>
                                            </p:txEl>
                                          </p:spTgt>
                                        </p:tgtEl>
                                        <p:attrNameLst>
                                          <p:attrName>style.visibility</p:attrName>
                                        </p:attrNameLst>
                                      </p:cBhvr>
                                      <p:to>
                                        <p:strVal val="visible"/>
                                      </p:to>
                                    </p:set>
                                    <p:anim calcmode="lin" valueType="num">
                                      <p:cBhvr additive="base">
                                        <p:cTn id="37"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4">
                                            <p:txEl>
                                              <p:pRg st="6" end="6"/>
                                            </p:txEl>
                                          </p:spTgt>
                                        </p:tgtEl>
                                        <p:attrNameLst>
                                          <p:attrName>style.visibility</p:attrName>
                                        </p:attrNameLst>
                                      </p:cBhvr>
                                      <p:to>
                                        <p:strVal val="visible"/>
                                      </p:to>
                                    </p:set>
                                    <p:anim calcmode="lin" valueType="num">
                                      <p:cBhvr additive="base">
                                        <p:cTn id="43" dur="500" fill="hold"/>
                                        <p:tgtEl>
                                          <p:spTgt spid="1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4">
                                            <p:txEl>
                                              <p:pRg st="7" end="7"/>
                                            </p:txEl>
                                          </p:spTgt>
                                        </p:tgtEl>
                                        <p:attrNameLst>
                                          <p:attrName>style.visibility</p:attrName>
                                        </p:attrNameLst>
                                      </p:cBhvr>
                                      <p:to>
                                        <p:strVal val="visible"/>
                                      </p:to>
                                    </p:set>
                                    <p:anim calcmode="lin" valueType="num">
                                      <p:cBhvr additive="base">
                                        <p:cTn id="49"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lstStyle/>
          <a:p>
            <a:pPr rtl="0"/>
            <a:r>
              <a:rPr lang="it-IT" dirty="0" smtClean="0">
                <a:latin typeface="Consolas" panose="020B0609020204030204" pitchFamily="49" charset="0"/>
              </a:rPr>
              <a:t>Social Network</a:t>
            </a:r>
            <a:endParaRPr lang="it-IT" dirty="0">
              <a:latin typeface="Consolas" panose="020B0609020204030204" pitchFamily="49" charset="0"/>
            </a:endParaRPr>
          </a:p>
        </p:txBody>
      </p:sp>
      <p:sp>
        <p:nvSpPr>
          <p:cNvPr id="14" name="Segnaposto contenuto 13"/>
          <p:cNvSpPr>
            <a:spLocks noGrp="1"/>
          </p:cNvSpPr>
          <p:nvPr>
            <p:ph idx="1"/>
          </p:nvPr>
        </p:nvSpPr>
        <p:spPr>
          <a:xfrm>
            <a:off x="909836" y="1498600"/>
            <a:ext cx="10360501" cy="5098752"/>
          </a:xfrm>
        </p:spPr>
        <p:txBody>
          <a:bodyPr rtlCol="0">
            <a:normAutofit/>
          </a:bodyPr>
          <a:lstStyle/>
          <a:p>
            <a:pPr rtl="0"/>
            <a:r>
              <a:rPr lang="it-IT" sz="2400" dirty="0" smtClean="0">
                <a:latin typeface="Consolas" panose="020B0609020204030204" pitchFamily="49" charset="0"/>
              </a:rPr>
              <a:t>Ma cosa sono i social network, qual è il loro utilizzo?</a:t>
            </a:r>
            <a:endParaRPr lang="it-IT" sz="2400" dirty="0">
              <a:latin typeface="Consolas" panose="020B0609020204030204" pitchFamily="49" charset="0"/>
            </a:endParaRPr>
          </a:p>
          <a:p>
            <a:r>
              <a:rPr lang="it-IT" sz="2400" dirty="0">
                <a:latin typeface="Consolas" panose="020B0609020204030204" pitchFamily="49" charset="0"/>
              </a:rPr>
              <a:t>Lo scopo dichiarato di un social network è quello di </a:t>
            </a:r>
            <a:r>
              <a:rPr lang="it-IT" sz="2400" b="1" dirty="0">
                <a:latin typeface="Consolas" panose="020B0609020204030204" pitchFamily="49" charset="0"/>
              </a:rPr>
              <a:t>mettere persone in contatto e far nascere relazioni</a:t>
            </a:r>
            <a:r>
              <a:rPr lang="it-IT" sz="2400" dirty="0">
                <a:latin typeface="Consolas" panose="020B0609020204030204" pitchFamily="49" charset="0"/>
              </a:rPr>
              <a:t>: offrono la possibilità di creare una propria pagina web, con una struttura predefinita, dove inserire un profilo </a:t>
            </a:r>
            <a:r>
              <a:rPr lang="it-IT" sz="2400" dirty="0" smtClean="0">
                <a:latin typeface="Consolas" panose="020B0609020204030204" pitchFamily="49" charset="0"/>
              </a:rPr>
              <a:t>personale</a:t>
            </a:r>
          </a:p>
          <a:p>
            <a:r>
              <a:rPr lang="it-IT" sz="2400" dirty="0">
                <a:latin typeface="Consolas" panose="020B0609020204030204" pitchFamily="49" charset="0"/>
              </a:rPr>
              <a:t>Nei social network è esaltata una delle caratteristiche chiave del Web 2.0 cioè la partecipazione, l’interesse attivo dei membri a trovare amici con cui condividere esperienze, incrementare le opportunità lavorative e professionali.</a:t>
            </a:r>
            <a:endParaRPr lang="it-IT" sz="2400" dirty="0" smtClean="0">
              <a:latin typeface="Consolas" panose="020B0609020204030204" pitchFamily="49" charset="0"/>
            </a:endParaRPr>
          </a:p>
        </p:txBody>
      </p:sp>
    </p:spTree>
    <p:extLst>
      <p:ext uri="{BB962C8B-B14F-4D97-AF65-F5344CB8AC3E}">
        <p14:creationId xmlns:p14="http://schemas.microsoft.com/office/powerpoint/2010/main" val="3070282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909835" y="-459432"/>
            <a:ext cx="10360501" cy="1223963"/>
          </a:xfrm>
        </p:spPr>
        <p:txBody>
          <a:bodyPr rtlCol="0"/>
          <a:lstStyle/>
          <a:p>
            <a:pPr rtl="0"/>
            <a:r>
              <a:rPr lang="it-IT" dirty="0" smtClean="0">
                <a:latin typeface="Consolas" panose="020B0609020204030204" pitchFamily="49" charset="0"/>
              </a:rPr>
              <a:t>Social Network</a:t>
            </a:r>
            <a:endParaRPr lang="it-IT" dirty="0">
              <a:latin typeface="Consolas" panose="020B0609020204030204" pitchFamily="49" charset="0"/>
            </a:endParaRPr>
          </a:p>
        </p:txBody>
      </p:sp>
      <p:sp>
        <p:nvSpPr>
          <p:cNvPr id="14" name="Segnaposto contenuto 13"/>
          <p:cNvSpPr>
            <a:spLocks noGrp="1"/>
          </p:cNvSpPr>
          <p:nvPr>
            <p:ph idx="1"/>
          </p:nvPr>
        </p:nvSpPr>
        <p:spPr>
          <a:xfrm>
            <a:off x="909836" y="764531"/>
            <a:ext cx="10360501" cy="5832821"/>
          </a:xfrm>
        </p:spPr>
        <p:txBody>
          <a:bodyPr rtlCol="0">
            <a:normAutofit/>
          </a:bodyPr>
          <a:lstStyle/>
          <a:p>
            <a:pPr rtl="0"/>
            <a:r>
              <a:rPr lang="it-IT" sz="2400" dirty="0" smtClean="0">
                <a:latin typeface="Consolas" panose="020B0609020204030204" pitchFamily="49" charset="0"/>
              </a:rPr>
              <a:t>Ma cosa sono i social network, qual è il loro utilizzo?</a:t>
            </a:r>
            <a:endParaRPr lang="it-IT" sz="2400" dirty="0">
              <a:latin typeface="Consolas" panose="020B0609020204030204" pitchFamily="49" charset="0"/>
            </a:endParaRPr>
          </a:p>
        </p:txBody>
      </p:sp>
      <p:pic>
        <p:nvPicPr>
          <p:cNvPr id="1026" name="Picture 2" descr="6 Most Popular Social Media Platforms 2022 - Unobvious Int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1924" y="1340768"/>
            <a:ext cx="7920880" cy="5126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5232013"/>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wheel(1)">
                                      <p:cBhvr>
                                        <p:cTn id="13"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lstStyle/>
          <a:p>
            <a:pPr rtl="0"/>
            <a:r>
              <a:rPr lang="it-IT" dirty="0" smtClean="0">
                <a:latin typeface="Consolas" panose="020B0609020204030204" pitchFamily="49" charset="0"/>
              </a:rPr>
              <a:t>Social Network: pericoli</a:t>
            </a:r>
            <a:endParaRPr lang="it-IT" dirty="0">
              <a:latin typeface="Consolas" panose="020B0609020204030204" pitchFamily="49" charset="0"/>
            </a:endParaRPr>
          </a:p>
        </p:txBody>
      </p:sp>
      <p:pic>
        <p:nvPicPr>
          <p:cNvPr id="2050" name="Picture 2" descr="Energia nucleare - Wikipedia"/>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241665" y="1628800"/>
            <a:ext cx="4896544" cy="489654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1945 Hiroshima e Nagasaki – Messina Medica 2.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2484" y="1628800"/>
            <a:ext cx="4570685" cy="4927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094793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054"/>
                                        </p:tgtEl>
                                        <p:attrNameLst>
                                          <p:attrName>style.visibility</p:attrName>
                                        </p:attrNameLst>
                                      </p:cBhvr>
                                      <p:to>
                                        <p:strVal val="visible"/>
                                      </p:to>
                                    </p:set>
                                    <p:animEffect transition="in" filter="wipe(down)">
                                      <p:cBhvr>
                                        <p:cTn id="12" dur="500"/>
                                        <p:tgtEl>
                                          <p:spTgt spid="20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lstStyle/>
          <a:p>
            <a:pPr rtl="0"/>
            <a:r>
              <a:rPr lang="it-IT" dirty="0" smtClean="0">
                <a:latin typeface="Consolas" panose="020B0609020204030204" pitchFamily="49" charset="0"/>
              </a:rPr>
              <a:t>Social Network: Pericoli</a:t>
            </a:r>
            <a:endParaRPr lang="it-IT" dirty="0">
              <a:latin typeface="Consolas" panose="020B0609020204030204" pitchFamily="49" charset="0"/>
            </a:endParaRPr>
          </a:p>
        </p:txBody>
      </p:sp>
      <p:sp>
        <p:nvSpPr>
          <p:cNvPr id="14" name="Segnaposto contenuto 13"/>
          <p:cNvSpPr>
            <a:spLocks noGrp="1"/>
          </p:cNvSpPr>
          <p:nvPr>
            <p:ph idx="1"/>
          </p:nvPr>
        </p:nvSpPr>
        <p:spPr>
          <a:xfrm>
            <a:off x="909836" y="1498600"/>
            <a:ext cx="10360501" cy="5098752"/>
          </a:xfrm>
        </p:spPr>
        <p:txBody>
          <a:bodyPr rtlCol="0">
            <a:normAutofit/>
          </a:bodyPr>
          <a:lstStyle/>
          <a:p>
            <a:pPr rtl="0"/>
            <a:r>
              <a:rPr lang="it-IT" sz="2400" dirty="0" smtClean="0">
                <a:latin typeface="Consolas" panose="020B0609020204030204" pitchFamily="49" charset="0"/>
              </a:rPr>
              <a:t>Come ogni cosa, un utilizzo sbagliato può portare a conseguenze </a:t>
            </a:r>
            <a:r>
              <a:rPr lang="it-IT" sz="2400" b="1" dirty="0" smtClean="0">
                <a:latin typeface="Consolas" panose="020B0609020204030204" pitchFamily="49" charset="0"/>
              </a:rPr>
              <a:t>disastrose</a:t>
            </a:r>
          </a:p>
          <a:p>
            <a:r>
              <a:rPr lang="it-IT" sz="2400" dirty="0">
                <a:latin typeface="Consolas" panose="020B0609020204030204" pitchFamily="49" charset="0"/>
              </a:rPr>
              <a:t>Se lo scopo di un social network è positivo, è l’uso che se ne può fare che può essere pericoloso per gli </a:t>
            </a:r>
            <a:r>
              <a:rPr lang="it-IT" sz="2400" b="1" dirty="0">
                <a:latin typeface="Consolas" panose="020B0609020204030204" pitchFamily="49" charset="0"/>
              </a:rPr>
              <a:t>iscritti</a:t>
            </a:r>
            <a:r>
              <a:rPr lang="it-IT" sz="2400" dirty="0" smtClean="0">
                <a:latin typeface="Consolas" panose="020B0609020204030204" pitchFamily="49" charset="0"/>
              </a:rPr>
              <a:t>.</a:t>
            </a:r>
            <a:endParaRPr lang="it-IT" sz="2400" b="1" dirty="0">
              <a:latin typeface="Consolas" panose="020B0609020204030204" pitchFamily="49" charset="0"/>
            </a:endParaRPr>
          </a:p>
          <a:p>
            <a:pPr marL="0" indent="0">
              <a:buNone/>
            </a:pPr>
            <a:endParaRPr lang="it-IT" sz="2400" dirty="0" smtClean="0">
              <a:latin typeface="Consolas" panose="020B0609020204030204" pitchFamily="49" charset="0"/>
            </a:endParaRPr>
          </a:p>
        </p:txBody>
      </p:sp>
    </p:spTree>
    <p:extLst>
      <p:ext uri="{BB962C8B-B14F-4D97-AF65-F5344CB8AC3E}">
        <p14:creationId xmlns:p14="http://schemas.microsoft.com/office/powerpoint/2010/main" val="397058170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lstStyle/>
          <a:p>
            <a:pPr rtl="0"/>
            <a:r>
              <a:rPr lang="it-IT" dirty="0" smtClean="0">
                <a:latin typeface="Consolas" panose="020B0609020204030204" pitchFamily="49" charset="0"/>
              </a:rPr>
              <a:t>Social Network: Costi</a:t>
            </a:r>
            <a:endParaRPr lang="it-IT" dirty="0">
              <a:latin typeface="Consolas" panose="020B0609020204030204" pitchFamily="49" charset="0"/>
            </a:endParaRPr>
          </a:p>
        </p:txBody>
      </p:sp>
      <p:sp>
        <p:nvSpPr>
          <p:cNvPr id="14" name="Segnaposto contenuto 13"/>
          <p:cNvSpPr>
            <a:spLocks noGrp="1"/>
          </p:cNvSpPr>
          <p:nvPr>
            <p:ph idx="1"/>
          </p:nvPr>
        </p:nvSpPr>
        <p:spPr>
          <a:xfrm>
            <a:off x="909836" y="1498600"/>
            <a:ext cx="10360501" cy="5098752"/>
          </a:xfrm>
        </p:spPr>
        <p:txBody>
          <a:bodyPr rtlCol="0">
            <a:normAutofit/>
          </a:bodyPr>
          <a:lstStyle/>
          <a:p>
            <a:pPr rtl="0"/>
            <a:r>
              <a:rPr lang="it-IT" sz="2400" dirty="0" smtClean="0">
                <a:latin typeface="Consolas" panose="020B0609020204030204" pitchFamily="49" charset="0"/>
              </a:rPr>
              <a:t>Prendiamo come esempio </a:t>
            </a:r>
            <a:r>
              <a:rPr lang="it-IT" sz="2400" dirty="0" err="1" smtClean="0">
                <a:latin typeface="Consolas" panose="020B0609020204030204" pitchFamily="49" charset="0"/>
              </a:rPr>
              <a:t>TikTok</a:t>
            </a:r>
            <a:endParaRPr lang="it-IT" sz="2400" dirty="0" smtClean="0">
              <a:latin typeface="Consolas" panose="020B0609020204030204" pitchFamily="49" charset="0"/>
            </a:endParaRPr>
          </a:p>
          <a:p>
            <a:pPr rtl="0"/>
            <a:r>
              <a:rPr lang="it-IT" sz="2400" b="1" dirty="0" err="1" smtClean="0">
                <a:latin typeface="Consolas" panose="020B0609020204030204" pitchFamily="49" charset="0"/>
              </a:rPr>
              <a:t>TikTok</a:t>
            </a:r>
            <a:r>
              <a:rPr lang="it-IT" sz="2400" b="1" dirty="0" smtClean="0">
                <a:latin typeface="Consolas" panose="020B0609020204030204" pitchFamily="49" charset="0"/>
              </a:rPr>
              <a:t> quest’anno ha fatturato 900 Milioni di dollari</a:t>
            </a:r>
          </a:p>
          <a:p>
            <a:pPr rtl="0"/>
            <a:r>
              <a:rPr lang="it-IT" sz="2400" b="1" dirty="0" smtClean="0">
                <a:latin typeface="Consolas" panose="020B0609020204030204" pitchFamily="49" charset="0"/>
              </a:rPr>
              <a:t>Ma se nessuno paga per iscriversi o postare contenuti, come è possibile?</a:t>
            </a:r>
          </a:p>
          <a:p>
            <a:pPr marL="377886" lvl="1" indent="0">
              <a:buNone/>
            </a:pPr>
            <a:endParaRPr lang="it-IT" b="1" dirty="0" smtClean="0">
              <a:latin typeface="Consolas" panose="020B0609020204030204" pitchFamily="49" charset="0"/>
            </a:endParaRPr>
          </a:p>
          <a:p>
            <a:pPr marL="377886" lvl="1" indent="0">
              <a:buNone/>
            </a:pPr>
            <a:r>
              <a:rPr lang="it-IT" sz="2000" b="1" dirty="0" smtClean="0">
                <a:latin typeface="Consolas" panose="020B0609020204030204" pitchFamily="49" charset="0"/>
              </a:rPr>
              <a:t>Semplice,</a:t>
            </a:r>
          </a:p>
          <a:p>
            <a:pPr marL="377886" lvl="1" indent="0">
              <a:buNone/>
            </a:pPr>
            <a:r>
              <a:rPr lang="it-IT" b="1" dirty="0" smtClean="0">
                <a:solidFill>
                  <a:srgbClr val="FF0000"/>
                </a:solidFill>
                <a:latin typeface="Consolas" panose="020B0609020204030204" pitchFamily="49" charset="0"/>
              </a:rPr>
              <a:t>Se qualcosa è gratis significa che siamo NOI il prodotto</a:t>
            </a:r>
            <a:endParaRPr lang="it-IT" b="1" dirty="0">
              <a:solidFill>
                <a:srgbClr val="FF0000"/>
              </a:solidFill>
              <a:latin typeface="Consolas" panose="020B0609020204030204" pitchFamily="49" charset="0"/>
            </a:endParaRPr>
          </a:p>
          <a:p>
            <a:pPr marL="0" indent="0">
              <a:buNone/>
            </a:pPr>
            <a:endParaRPr lang="it-IT" sz="2400" dirty="0" smtClean="0">
              <a:latin typeface="Consolas" panose="020B0609020204030204" pitchFamily="49" charset="0"/>
            </a:endParaRPr>
          </a:p>
        </p:txBody>
      </p:sp>
    </p:spTree>
    <p:extLst>
      <p:ext uri="{BB962C8B-B14F-4D97-AF65-F5344CB8AC3E}">
        <p14:creationId xmlns:p14="http://schemas.microsoft.com/office/powerpoint/2010/main" val="1619982512"/>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xEl>
                                              <p:pRg st="4" end="4"/>
                                            </p:txEl>
                                          </p:spTgt>
                                        </p:tgtEl>
                                        <p:attrNameLst>
                                          <p:attrName>style.visibility</p:attrName>
                                        </p:attrNameLst>
                                      </p:cBhvr>
                                      <p:to>
                                        <p:strVal val="visible"/>
                                      </p:to>
                                    </p:set>
                                    <p:anim calcmode="lin" valueType="num">
                                      <p:cBhvr additive="base">
                                        <p:cTn id="25"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xEl>
                                              <p:pRg st="5" end="5"/>
                                            </p:txEl>
                                          </p:spTgt>
                                        </p:tgtEl>
                                        <p:attrNameLst>
                                          <p:attrName>style.visibility</p:attrName>
                                        </p:attrNameLst>
                                      </p:cBhvr>
                                      <p:to>
                                        <p:strVal val="visible"/>
                                      </p:to>
                                    </p:set>
                                    <p:anim calcmode="lin" valueType="num">
                                      <p:cBhvr additive="base">
                                        <p:cTn id="31"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p:txBody>
          <a:bodyPr rtlCol="0"/>
          <a:lstStyle/>
          <a:p>
            <a:pPr rtl="0"/>
            <a:r>
              <a:rPr lang="it-IT" dirty="0" err="1" smtClean="0">
                <a:latin typeface="Consolas" panose="020B0609020204030204" pitchFamily="49" charset="0"/>
              </a:rPr>
              <a:t>TikTok</a:t>
            </a:r>
            <a:r>
              <a:rPr lang="it-IT" dirty="0" smtClean="0">
                <a:latin typeface="Consolas" panose="020B0609020204030204" pitchFamily="49" charset="0"/>
              </a:rPr>
              <a:t>: Cosa sa di te?</a:t>
            </a:r>
            <a:endParaRPr lang="it-IT" dirty="0">
              <a:latin typeface="Consolas" panose="020B0609020204030204" pitchFamily="49" charset="0"/>
            </a:endParaRPr>
          </a:p>
        </p:txBody>
      </p:sp>
      <p:sp>
        <p:nvSpPr>
          <p:cNvPr id="14" name="Segnaposto contenuto 13"/>
          <p:cNvSpPr>
            <a:spLocks noGrp="1"/>
          </p:cNvSpPr>
          <p:nvPr>
            <p:ph idx="1"/>
          </p:nvPr>
        </p:nvSpPr>
        <p:spPr>
          <a:xfrm>
            <a:off x="909836" y="1498600"/>
            <a:ext cx="10360501" cy="5098752"/>
          </a:xfrm>
        </p:spPr>
        <p:txBody>
          <a:bodyPr rtlCol="0">
            <a:normAutofit/>
          </a:bodyPr>
          <a:lstStyle/>
          <a:p>
            <a:pPr rtl="0"/>
            <a:r>
              <a:rPr lang="it-IT" sz="2400" dirty="0" smtClean="0">
                <a:latin typeface="Consolas" panose="020B0609020204030204" pitchFamily="49" charset="0"/>
              </a:rPr>
              <a:t>In che senso siamo noi il prodotto?</a:t>
            </a:r>
          </a:p>
          <a:p>
            <a:pPr rtl="0"/>
            <a:r>
              <a:rPr lang="it-IT" sz="2400" dirty="0" smtClean="0">
                <a:latin typeface="Consolas" panose="020B0609020204030204" pitchFamily="49" charset="0"/>
              </a:rPr>
              <a:t>Di seguito alcuni dati che </a:t>
            </a:r>
            <a:r>
              <a:rPr lang="it-IT" sz="2400" dirty="0" err="1" smtClean="0">
                <a:latin typeface="Consolas" panose="020B0609020204030204" pitchFamily="49" charset="0"/>
              </a:rPr>
              <a:t>TikTok</a:t>
            </a:r>
            <a:r>
              <a:rPr lang="it-IT" sz="2400" dirty="0" smtClean="0">
                <a:latin typeface="Consolas" panose="020B0609020204030204" pitchFamily="49" charset="0"/>
              </a:rPr>
              <a:t> ottiene dai suoi utenti:</a:t>
            </a:r>
          </a:p>
          <a:p>
            <a:pPr marL="835086" lvl="1" indent="-457200">
              <a:buFont typeface="+mj-lt"/>
              <a:buAutoNum type="arabicPeriod"/>
            </a:pPr>
            <a:r>
              <a:rPr lang="it-IT" dirty="0" smtClean="0">
                <a:latin typeface="Consolas" panose="020B0609020204030204" pitchFamily="49" charset="0"/>
              </a:rPr>
              <a:t>Tipo di dispositivo</a:t>
            </a:r>
          </a:p>
          <a:p>
            <a:pPr marL="835086" lvl="1" indent="-457200">
              <a:buFont typeface="+mj-lt"/>
              <a:buAutoNum type="arabicPeriod"/>
            </a:pPr>
            <a:r>
              <a:rPr lang="it-IT" dirty="0" smtClean="0">
                <a:latin typeface="Consolas" panose="020B0609020204030204" pitchFamily="49" charset="0"/>
              </a:rPr>
              <a:t>Posizione</a:t>
            </a:r>
          </a:p>
          <a:p>
            <a:pPr marL="835086" lvl="1" indent="-457200">
              <a:buFont typeface="+mj-lt"/>
              <a:buAutoNum type="arabicPeriod"/>
            </a:pPr>
            <a:r>
              <a:rPr lang="it-IT" dirty="0" smtClean="0">
                <a:latin typeface="Consolas" panose="020B0609020204030204" pitchFamily="49" charset="0"/>
              </a:rPr>
              <a:t>Indirizzo IP</a:t>
            </a:r>
          </a:p>
          <a:p>
            <a:pPr marL="835086" lvl="1" indent="-457200">
              <a:buFont typeface="+mj-lt"/>
              <a:buAutoNum type="arabicPeriod"/>
            </a:pPr>
            <a:r>
              <a:rPr lang="it-IT" dirty="0" smtClean="0">
                <a:latin typeface="Consolas" panose="020B0609020204030204" pitchFamily="49" charset="0"/>
              </a:rPr>
              <a:t>Cronologia ricerche</a:t>
            </a:r>
          </a:p>
          <a:p>
            <a:pPr marL="835086" lvl="1" indent="-457200">
              <a:buFont typeface="+mj-lt"/>
              <a:buAutoNum type="arabicPeriod"/>
            </a:pPr>
            <a:r>
              <a:rPr lang="it-IT" dirty="0" smtClean="0">
                <a:latin typeface="Consolas" panose="020B0609020204030204" pitchFamily="49" charset="0"/>
              </a:rPr>
              <a:t>Contenuto messaggi</a:t>
            </a:r>
          </a:p>
          <a:p>
            <a:pPr marL="835086" lvl="1" indent="-457200">
              <a:buFont typeface="+mj-lt"/>
              <a:buAutoNum type="arabicPeriod"/>
            </a:pPr>
            <a:r>
              <a:rPr lang="it-IT" dirty="0" smtClean="0">
                <a:latin typeface="Consolas" panose="020B0609020204030204" pitchFamily="49" charset="0"/>
              </a:rPr>
              <a:t>Cosa visualizzi e per quanto tempo</a:t>
            </a:r>
          </a:p>
          <a:p>
            <a:pPr marL="835086" lvl="1" indent="-457200">
              <a:buFont typeface="+mj-lt"/>
              <a:buAutoNum type="arabicPeriod"/>
            </a:pPr>
            <a:r>
              <a:rPr lang="it-IT" dirty="0" smtClean="0">
                <a:latin typeface="Consolas" panose="020B0609020204030204" pitchFamily="49" charset="0"/>
              </a:rPr>
              <a:t>Dati biometrici</a:t>
            </a:r>
          </a:p>
          <a:p>
            <a:pPr marL="835086" lvl="1" indent="-457200">
              <a:buFont typeface="+mj-lt"/>
              <a:buAutoNum type="arabicPeriod"/>
            </a:pPr>
            <a:r>
              <a:rPr lang="it-IT" dirty="0" smtClean="0">
                <a:latin typeface="Consolas" panose="020B0609020204030204" pitchFamily="49" charset="0"/>
              </a:rPr>
              <a:t>Informazioni personali come nome, cognome, età </a:t>
            </a:r>
            <a:r>
              <a:rPr lang="it-IT" dirty="0" err="1" smtClean="0">
                <a:latin typeface="Consolas" panose="020B0609020204030204" pitchFamily="49" charset="0"/>
              </a:rPr>
              <a:t>etc</a:t>
            </a:r>
            <a:endParaRPr lang="it-IT" dirty="0" smtClean="0">
              <a:latin typeface="Consolas" panose="020B0609020204030204" pitchFamily="49" charset="0"/>
            </a:endParaRPr>
          </a:p>
          <a:p>
            <a:pPr marL="835086" lvl="1" indent="-457200">
              <a:buFont typeface="+mj-lt"/>
              <a:buAutoNum type="arabicPeriod"/>
            </a:pPr>
            <a:r>
              <a:rPr lang="it-IT" dirty="0" smtClean="0">
                <a:latin typeface="Consolas" panose="020B0609020204030204" pitchFamily="49" charset="0"/>
              </a:rPr>
              <a:t>Immagini, registrazioni dal microfono </a:t>
            </a:r>
            <a:r>
              <a:rPr lang="it-IT" dirty="0" err="1" smtClean="0">
                <a:latin typeface="Consolas" panose="020B0609020204030204" pitchFamily="49" charset="0"/>
              </a:rPr>
              <a:t>etc</a:t>
            </a:r>
            <a:endParaRPr lang="it-IT" dirty="0">
              <a:latin typeface="Consolas" panose="020B0609020204030204" pitchFamily="49" charset="0"/>
            </a:endParaRPr>
          </a:p>
          <a:p>
            <a:pPr marL="0" indent="0">
              <a:buNone/>
            </a:pPr>
            <a:endParaRPr lang="it-IT" sz="2400" dirty="0" smtClean="0">
              <a:latin typeface="Consolas" panose="020B0609020204030204" pitchFamily="49" charset="0"/>
            </a:endParaRPr>
          </a:p>
        </p:txBody>
      </p:sp>
    </p:spTree>
    <p:extLst>
      <p:ext uri="{BB962C8B-B14F-4D97-AF65-F5344CB8AC3E}">
        <p14:creationId xmlns:p14="http://schemas.microsoft.com/office/powerpoint/2010/main" val="47417830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xEl>
                                              <p:pRg st="3" end="3"/>
                                            </p:txEl>
                                          </p:spTgt>
                                        </p:tgtEl>
                                        <p:attrNameLst>
                                          <p:attrName>style.visibility</p:attrName>
                                        </p:attrNameLst>
                                      </p:cBhvr>
                                      <p:to>
                                        <p:strVal val="visible"/>
                                      </p:to>
                                    </p:set>
                                    <p:anim calcmode="lin" valueType="num">
                                      <p:cBhvr additive="base">
                                        <p:cTn id="25" dur="500" fill="hold"/>
                                        <p:tgtEl>
                                          <p:spTgt spid="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xEl>
                                              <p:pRg st="4" end="4"/>
                                            </p:txEl>
                                          </p:spTgt>
                                        </p:tgtEl>
                                        <p:attrNameLst>
                                          <p:attrName>style.visibility</p:attrName>
                                        </p:attrNameLst>
                                      </p:cBhvr>
                                      <p:to>
                                        <p:strVal val="visible"/>
                                      </p:to>
                                    </p:set>
                                    <p:anim calcmode="lin" valueType="num">
                                      <p:cBhvr additive="base">
                                        <p:cTn id="3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
                                            <p:txEl>
                                              <p:pRg st="5" end="5"/>
                                            </p:txEl>
                                          </p:spTgt>
                                        </p:tgtEl>
                                        <p:attrNameLst>
                                          <p:attrName>style.visibility</p:attrName>
                                        </p:attrNameLst>
                                      </p:cBhvr>
                                      <p:to>
                                        <p:strVal val="visible"/>
                                      </p:to>
                                    </p:set>
                                    <p:anim calcmode="lin" valueType="num">
                                      <p:cBhvr additive="base">
                                        <p:cTn id="37"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4">
                                            <p:txEl>
                                              <p:pRg st="6" end="6"/>
                                            </p:txEl>
                                          </p:spTgt>
                                        </p:tgtEl>
                                        <p:attrNameLst>
                                          <p:attrName>style.visibility</p:attrName>
                                        </p:attrNameLst>
                                      </p:cBhvr>
                                      <p:to>
                                        <p:strVal val="visible"/>
                                      </p:to>
                                    </p:set>
                                    <p:anim calcmode="lin" valueType="num">
                                      <p:cBhvr additive="base">
                                        <p:cTn id="43" dur="500" fill="hold"/>
                                        <p:tgtEl>
                                          <p:spTgt spid="1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4">
                                            <p:txEl>
                                              <p:pRg st="7" end="7"/>
                                            </p:txEl>
                                          </p:spTgt>
                                        </p:tgtEl>
                                        <p:attrNameLst>
                                          <p:attrName>style.visibility</p:attrName>
                                        </p:attrNameLst>
                                      </p:cBhvr>
                                      <p:to>
                                        <p:strVal val="visible"/>
                                      </p:to>
                                    </p:set>
                                    <p:anim calcmode="lin" valueType="num">
                                      <p:cBhvr additive="base">
                                        <p:cTn id="49" dur="500" fill="hold"/>
                                        <p:tgtEl>
                                          <p:spTgt spid="1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4">
                                            <p:txEl>
                                              <p:pRg st="8" end="8"/>
                                            </p:txEl>
                                          </p:spTgt>
                                        </p:tgtEl>
                                        <p:attrNameLst>
                                          <p:attrName>style.visibility</p:attrName>
                                        </p:attrNameLst>
                                      </p:cBhvr>
                                      <p:to>
                                        <p:strVal val="visible"/>
                                      </p:to>
                                    </p:set>
                                    <p:anim calcmode="lin" valueType="num">
                                      <p:cBhvr additive="base">
                                        <p:cTn id="55" dur="500" fill="hold"/>
                                        <p:tgtEl>
                                          <p:spTgt spid="1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4">
                                            <p:txEl>
                                              <p:pRg st="9" end="9"/>
                                            </p:txEl>
                                          </p:spTgt>
                                        </p:tgtEl>
                                        <p:attrNameLst>
                                          <p:attrName>style.visibility</p:attrName>
                                        </p:attrNameLst>
                                      </p:cBhvr>
                                      <p:to>
                                        <p:strVal val="visible"/>
                                      </p:to>
                                    </p:set>
                                    <p:anim calcmode="lin" valueType="num">
                                      <p:cBhvr additive="base">
                                        <p:cTn id="61" dur="500" fill="hold"/>
                                        <p:tgtEl>
                                          <p:spTgt spid="1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4">
                                            <p:txEl>
                                              <p:pRg st="10" end="10"/>
                                            </p:txEl>
                                          </p:spTgt>
                                        </p:tgtEl>
                                        <p:attrNameLst>
                                          <p:attrName>style.visibility</p:attrName>
                                        </p:attrNameLst>
                                      </p:cBhvr>
                                      <p:to>
                                        <p:strVal val="visible"/>
                                      </p:to>
                                    </p:set>
                                    <p:anim calcmode="lin" valueType="num">
                                      <p:cBhvr additive="base">
                                        <p:cTn id="67" dur="500" fill="hold"/>
                                        <p:tgtEl>
                                          <p:spTgt spid="1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cnologia 16x9">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spDef>
      <a:spPr/>
      <a:bodyPr rtlCol="0" anchor="ctr"/>
      <a:lstStyle>
        <a:defPPr algn="ctr">
          <a:defRPr sz="2800"/>
        </a:defPPr>
      </a:lstStyle>
      <a:style>
        <a:lnRef idx="2">
          <a:schemeClr val="accent1">
            <a:shade val="50000"/>
          </a:schemeClr>
        </a:lnRef>
        <a:fillRef idx="1">
          <a:schemeClr val="accent1"/>
        </a:fillRef>
        <a:effectRef idx="0">
          <a:schemeClr val="accent1"/>
        </a:effectRef>
        <a:fontRef idx="minor">
          <a:schemeClr val="lt1"/>
        </a:fontRef>
      </a:style>
    </a:spDef>
    <a:lnDef>
      <a:spPr>
        <a:ln w="25400"/>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800"/>
        </a:defPPr>
      </a:lstStyle>
    </a:txDef>
  </a:objectDefaults>
  <a:extraClrSchemeLst/>
  <a:extLst>
    <a:ext uri="{05A4C25C-085E-4340-85A3-A5531E510DB2}">
      <thm15:themeFamily xmlns:thm15="http://schemas.microsoft.com/office/thememl/2012/main" name="Office_9533237_TF02787990.potx" id="{498C47A6-4F7F-4A21-A47B-45258853BE3D}" vid="{26A642C0-B31C-44AA-8A27-2CBE4AFBB4A0}"/>
    </a:ext>
  </a:extLst>
</a:theme>
</file>

<file path=ppt/theme/theme2.xml><?xml version="1.0" encoding="utf-8"?>
<a:theme xmlns:a="http://schemas.openxmlformats.org/drawingml/2006/main" name="Tema di Offic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ppt/theme/theme3.xml><?xml version="1.0" encoding="utf-8"?>
<a:theme xmlns:a="http://schemas.openxmlformats.org/drawingml/2006/main" name="Tema di Office">
  <a:themeElements>
    <a:clrScheme name="Tech_16x9">
      <a:dk1>
        <a:sysClr val="windowText" lastClr="000000"/>
      </a:dk1>
      <a:lt1>
        <a:sysClr val="window" lastClr="FFFFFF"/>
      </a:lt1>
      <a:dk2>
        <a:srgbClr val="192A52"/>
      </a:dk2>
      <a:lt2>
        <a:srgbClr val="C0C0C0"/>
      </a:lt2>
      <a:accent1>
        <a:srgbClr val="009999"/>
      </a:accent1>
      <a:accent2>
        <a:srgbClr val="E98915"/>
      </a:accent2>
      <a:accent3>
        <a:srgbClr val="A419A7"/>
      </a:accent3>
      <a:accent4>
        <a:srgbClr val="AFC34D"/>
      </a:accent4>
      <a:accent5>
        <a:srgbClr val="E5572B"/>
      </a:accent5>
      <a:accent6>
        <a:srgbClr val="6868C4"/>
      </a:accent6>
      <a:hlink>
        <a:srgbClr val="009999"/>
      </a:hlink>
      <a:folHlink>
        <a:srgbClr val="7F7F7F"/>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ch_16x9">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schemeClr>
            </a:gs>
          </a:gsLst>
          <a:lin ang="5040000" scaled="1"/>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100000"/>
                <a:shade val="100000"/>
                <a:satMod val="155000"/>
              </a:schemeClr>
            </a:gs>
          </a:gsLst>
          <a:lin ang="16200000" scaled="0"/>
        </a:gradFill>
      </a:fillStyleLst>
      <a:lnStyleLst>
        <a:ln w="9525" cap="flat" cmpd="sng" algn="ctr">
          <a:solidFill>
            <a:schemeClr val="phClr"/>
          </a:solidFill>
          <a:miter lim="800000"/>
        </a:ln>
        <a:ln w="25400" cap="flat" cmpd="sng" algn="ctr">
          <a:solidFill>
            <a:schemeClr val="phClr"/>
          </a:solidFill>
          <a:miter lim="800000"/>
        </a:ln>
        <a:ln w="38100" cap="flat" cmpd="sng" algn="ctr">
          <a:solidFill>
            <a:schemeClr val="phClr"/>
          </a:solidFill>
          <a:miter lim="800000"/>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atMod val="300000"/>
              </a:schemeClr>
            </a:contourClr>
          </a:sp3d>
        </a:effectStyle>
      </a:effectStyleLst>
      <a:bgFillStyleLst>
        <a:solidFill>
          <a:schemeClr val="phClr"/>
        </a:solidFill>
        <a:gradFill rotWithShape="1">
          <a:gsLst>
            <a:gs pos="0">
              <a:schemeClr val="phClr">
                <a:tint val="100000"/>
                <a:shade val="0"/>
                <a:satMod val="100000"/>
              </a:schemeClr>
            </a:gs>
            <a:gs pos="85000">
              <a:schemeClr val="phClr">
                <a:tint val="100000"/>
                <a:shade val="30000"/>
                <a:satMod val="100000"/>
              </a:schemeClr>
            </a:gs>
            <a:gs pos="100000">
              <a:schemeClr val="phClr">
                <a:shade val="60000"/>
                <a:satMod val="100000"/>
              </a:schemeClr>
            </a:gs>
          </a:gsLst>
          <a:lin ang="13500000" scaled="0"/>
        </a:gradFill>
        <a:gradFill rotWithShape="1">
          <a:gsLst>
            <a:gs pos="0">
              <a:schemeClr val="phClr">
                <a:tint val="100000"/>
                <a:shade val="0"/>
                <a:satMod val="100000"/>
              </a:schemeClr>
            </a:gs>
            <a:gs pos="85000">
              <a:schemeClr val="phClr">
                <a:shade val="30000"/>
                <a:satMod val="100000"/>
              </a:schemeClr>
            </a:gs>
            <a:gs pos="100000">
              <a:schemeClr val="phClr">
                <a:shade val="60000"/>
                <a:satMod val="100000"/>
              </a:schemeClr>
            </a:gs>
          </a:gsLst>
          <a:lin ang="189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ocPublishedLinkedAssetsLookup xmlns="4873beb7-5857-4685-be1f-d57550cc96cc" xsi:nil="true"/>
    <ApprovalStatus xmlns="4873beb7-5857-4685-be1f-d57550cc96cc">InProgress</ApprovalStatus>
    <MarketSpecific xmlns="4873beb7-5857-4685-be1f-d57550cc96cc">false</MarketSpecific>
    <LocComments xmlns="4873beb7-5857-4685-be1f-d57550cc96cc" xsi:nil="true"/>
    <LocLastLocAttemptVersionTypeLookup xmlns="4873beb7-5857-4685-be1f-d57550cc96cc" xsi:nil="true"/>
    <DirectSourceMarket xmlns="4873beb7-5857-4685-be1f-d57550cc96cc" xsi:nil="true"/>
    <ThumbnailAssetId xmlns="4873beb7-5857-4685-be1f-d57550cc96cc" xsi:nil="true"/>
    <PrimaryImageGen xmlns="4873beb7-5857-4685-be1f-d57550cc96cc">false</PrimaryImageGen>
    <LocNewPublishedVersionLookup xmlns="4873beb7-5857-4685-be1f-d57550cc96cc" xsi:nil="true"/>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LocOverallPublishStatusLookup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LocOverallLocStatusLookup xmlns="4873beb7-5857-4685-be1f-d57550cc96cc" xsi:nil="tru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1345093</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This simple template design works for technology and  businesses, but it's versatile enough to use in other contexts.  It features multiple slide layouts designed for widescreen (16x9 resolution) and includes a sample SmartArt list and chart that are easily editable.</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2011-11-26T00:30:00+00:00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TemplateStatus xmlns="4873beb7-5857-4685-be1f-d57550cc96cc">Complete</TemplateStatus>
    <Downloads xmlns="4873beb7-5857-4685-be1f-d57550cc96cc">0</Downloads>
    <OOCacheId xmlns="4873beb7-5857-4685-be1f-d57550cc96cc" xsi:nil="true"/>
    <IsDeleted xmlns="4873beb7-5857-4685-be1f-d57550cc96cc">false</IsDeleted>
    <LocPublishedDependentAssetsLookup xmlns="4873beb7-5857-4685-be1f-d57550cc96cc" xsi:nil="true"/>
    <TPExecutable xmlns="4873beb7-5857-4685-be1f-d57550cc96cc" xsi:nil="true"/>
    <EditorialTags xmlns="4873beb7-5857-4685-be1f-d57550cc96cc" xsi:nil="true"/>
    <SubmitterId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TP102787989</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694266</LocLastLocAttemptVersionLookup>
    <LocProcessedForHandoffsLookup xmlns="4873beb7-5857-4685-be1f-d57550cc96cc" xsi:nil="true"/>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LocOverallPreviewStatusLookup xmlns="4873beb7-5857-4685-be1f-d57550cc96cc" xsi:nil="true"/>
    <TaxCatchAll xmlns="4873beb7-5857-4685-be1f-d57550cc96cc"/>
    <Markets xmlns="4873beb7-5857-4685-be1f-d57550cc96cc"/>
    <UAProjectedTotalWords xmlns="4873beb7-5857-4685-be1f-d57550cc96cc" xsi:nil="true"/>
    <IntlLangReview xmlns="4873beb7-5857-4685-be1f-d57550cc96cc" xsi:nil="true"/>
    <OutputCachingOn xmlns="4873beb7-5857-4685-be1f-d57550cc96cc">false</OutputCachingOn>
    <AverageRating xmlns="4873beb7-5857-4685-be1f-d57550cc96cc" xsi:nil="true"/>
    <APAuthor xmlns="4873beb7-5857-4685-be1f-d57550cc96cc">
      <UserInfo>
        <DisplayName>REDMOND\kristaa</DisplayName>
        <AccountId>136</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LocProcessedForMarketsLookup xmlns="4873beb7-5857-4685-be1f-d57550cc96cc" xsi:nil="true"/>
    <TPLaunchHelpLinkType xmlns="4873beb7-5857-4685-be1f-d57550cc96cc">Template</TPLaunchHelpLinkType>
    <OriginalRelease xmlns="4873beb7-5857-4685-be1f-d57550cc96cc">15</OriginalRelease>
    <LocalizationTagsTaxHTField0 xmlns="4873beb7-5857-4685-be1f-d57550cc96cc">
      <Terms xmlns="http://schemas.microsoft.com/office/infopath/2007/PartnerControls"/>
    </LocalizationTagsTaxHTField0>
    <UACurrentWords xmlns="4873beb7-5857-4685-be1f-d57550cc96cc" xsi:nil="true"/>
    <ArtSampleDocs xmlns="4873beb7-5857-4685-be1f-d57550cc96cc" xsi:nil="true"/>
    <UALocRecommendation xmlns="4873beb7-5857-4685-be1f-d57550cc96cc">Localize</UALocRecommendation>
    <Manager xmlns="4873beb7-5857-4685-be1f-d57550cc96cc" xsi:nil="true"/>
    <LocOverallHandbackStatusLookup xmlns="4873beb7-5857-4685-be1f-d57550cc96cc" xsi:nil="true"/>
    <ShowIn xmlns="4873beb7-5857-4685-be1f-d57550cc96cc">Show everywhere</ShowIn>
    <UANotes xmlns="4873beb7-5857-4685-be1f-d57550cc96cc" xsi:nil="true"/>
    <InternalTagsTaxHTField0 xmlns="4873beb7-5857-4685-be1f-d57550cc96cc">
      <Terms xmlns="http://schemas.microsoft.com/office/infopath/2007/PartnerControls"/>
    </InternalTagsTaxHTField0>
    <CSXHash xmlns="4873beb7-5857-4685-be1f-d57550cc96cc" xsi:nil="true"/>
    <VoteCount xmlns="4873beb7-5857-4685-be1f-d57550cc96cc" xsi:nil="true"/>
    <AssetExpire xmlns="4873beb7-5857-4685-be1f-d57550cc96cc">2029-05-12T07:00:00+00:00</AssetExpire>
    <DSATActionTaken xmlns="4873beb7-5857-4685-be1f-d57550cc96cc" xsi:nil="true"/>
    <CSXSubmissionMarket xmlns="4873beb7-5857-4685-be1f-d57550cc96cc" xsi:nil="true"/>
    <LocMarketGroupTiers2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0C67BEE-D13F-4BD2-98A5-34D8A0977F68}">
  <ds:schemaRefs>
    <ds:schemaRef ds:uri="http://purl.org/dc/terms/"/>
    <ds:schemaRef ds:uri="http://schemas.openxmlformats.org/package/2006/metadata/core-properties"/>
    <ds:schemaRef ds:uri="4873beb7-5857-4685-be1f-d57550cc96cc"/>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A09BF4D4-EF60-4196-BFC3-9462D60797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836F65B-1B07-41EE-A0E8-BC6EF38552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Presentazione con linee di circuito triple (widescreen)</Template>
  <TotalTime>146</TotalTime>
  <Words>1640</Words>
  <Application>Microsoft Office PowerPoint</Application>
  <PresentationFormat>Personalizzato</PresentationFormat>
  <Paragraphs>155</Paragraphs>
  <Slides>23</Slides>
  <Notes>23</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23</vt:i4>
      </vt:variant>
    </vt:vector>
  </HeadingPairs>
  <TitlesOfParts>
    <vt:vector size="29" baseType="lpstr">
      <vt:lpstr>Arial</vt:lpstr>
      <vt:lpstr>Calibri</vt:lpstr>
      <vt:lpstr>Cambria</vt:lpstr>
      <vt:lpstr>Consolas</vt:lpstr>
      <vt:lpstr>Wingdings</vt:lpstr>
      <vt:lpstr>Tecnologia 16x9</vt:lpstr>
      <vt:lpstr>Lezione 03</vt:lpstr>
      <vt:lpstr>Comunità virtuali</vt:lpstr>
      <vt:lpstr>Comunità virtuali</vt:lpstr>
      <vt:lpstr>Social Network</vt:lpstr>
      <vt:lpstr>Social Network</vt:lpstr>
      <vt:lpstr>Social Network: pericoli</vt:lpstr>
      <vt:lpstr>Social Network: Pericoli</vt:lpstr>
      <vt:lpstr>Social Network: Costi</vt:lpstr>
      <vt:lpstr>TikTok: Cosa sa di te?</vt:lpstr>
      <vt:lpstr>Social Networks: Le informazioni</vt:lpstr>
      <vt:lpstr>Social Networks: Le informazioni</vt:lpstr>
      <vt:lpstr>Social Networks: Informazioni pubbliche</vt:lpstr>
      <vt:lpstr>Social Networks: Informazioni pubbliche</vt:lpstr>
      <vt:lpstr>Lezione 03</vt:lpstr>
      <vt:lpstr>Social Networks: Reati</vt:lpstr>
      <vt:lpstr>Social Networks: Diffamazione aggravata</vt:lpstr>
      <vt:lpstr>Social Networks: Sostituzione di persona</vt:lpstr>
      <vt:lpstr>Social Networks: Minacce</vt:lpstr>
      <vt:lpstr>Social Networks: Apologia di reato</vt:lpstr>
      <vt:lpstr>Social Networks: Lesioni della privacy</vt:lpstr>
      <vt:lpstr>Social Networks: Stalking e molestie</vt:lpstr>
      <vt:lpstr>Social Networks: Violazione del diritto di autore</vt:lpstr>
      <vt:lpstr>Social Networks: reati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Layout titolo</dc:title>
  <dc:creator>Alessandro Riemer</dc:creator>
  <cp:lastModifiedBy>Alessandro Riemer</cp:lastModifiedBy>
  <cp:revision>20</cp:revision>
  <dcterms:created xsi:type="dcterms:W3CDTF">2022-11-21T18:55:00Z</dcterms:created>
  <dcterms:modified xsi:type="dcterms:W3CDTF">2022-12-05T21:26:56Z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